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  <p:sldMasterId id="2147483685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5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ranklin Gothic" panose="020B0604020202020204" charset="0"/>
      <p:regular r:id="rId19"/>
      <p:bold r:id="rId20"/>
      <p:italic r:id="rId21"/>
      <p:boldItalic r:id="rId22"/>
    </p:embeddedFont>
    <p:embeddedFont>
      <p:font typeface="Lato Black" panose="020F0502020204030203" pitchFamily="34" charset="0"/>
      <p:bold r:id="rId23"/>
      <p:boldItalic r:id="rId24"/>
    </p:embeddedFont>
    <p:embeddedFont>
      <p:font typeface="Libre Franklin" pitchFamily="2" charset="0"/>
      <p:regular r:id="rId25"/>
      <p:bold r:id="rId26"/>
      <p:italic r:id="rId27"/>
      <p:boldItalic r:id="rId28"/>
    </p:embeddedFont>
    <p:embeddedFont>
      <p:font typeface="Noto Sans Symbols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jb1aZnI86unBX7S5Ju4Z+8JvY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customschemas.google.com/relationships/presentationmetadata" Target="meta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1" name="Google Shape;11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1" name="Google Shape;162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7" name="Google Shape;11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4" name="Google Shape;123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1" name="Google Shape;12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4" name="Google Shape;13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6" name="Google Shape;153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0" name="Google Shape;154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1" name="Google Shape;154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3834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4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9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9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0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" name="Google Shape;145;p8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80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8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1" name="Google Shape;171;p8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8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3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3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83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8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2" name="Google Shape;192;p8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3" name="Google Shape;193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3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4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8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3" name="Google Shape;213;p8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8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8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5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32" name="Google Shape;232;p8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8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8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8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8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8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8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8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8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8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8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8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8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8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8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8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8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8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8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8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8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8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8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5" name="Google Shape;255;p8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05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5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15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59" name="Google Shape;259;p8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5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8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8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74" name="Google Shape;274;p8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6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960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6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3" name="Google Shape;283;p86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8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p8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88" name="Google Shape;288;p8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89" name="Google Shape;289;p8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8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2" name="Google Shape;302;p8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" name="Google Shape;57;p4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4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4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45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45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6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5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8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3" name="Google Shape;353;p5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54" name="Google Shape;354;p5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61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61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61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61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6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63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6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63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8" name="Google Shape;4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p6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10" name="Google Shape;410;p6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6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29" name="Google Shape;429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6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9" name="Google Shape;449;p6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0" name="Google Shape;450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51" name="Google Shape;451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6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0" name="Google Shape;470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71" name="Google Shape;471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6" name="Google Shape;486;p67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68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490" name="Google Shape;490;p68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68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68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68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68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68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68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68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68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68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68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68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2" name="Google Shape;502;p68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68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4" name="Google Shape;504;p68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5" name="Google Shape;505;p68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6" name="Google Shape;506;p68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" name="Google Shape;507;p68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8" name="Google Shape;508;p68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9" name="Google Shape;509;p68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0" name="Google Shape;510;p68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8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8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3" name="Google Shape;513;p68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68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517" name="Google Shape;517;p6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68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8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1" name="Google Shape;531;p68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32" name="Google Shape;532;p6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9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9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69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6" name="Google Shape;546;p7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7" name="Google Shape;547;p7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48" name="Google Shape;548;p7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7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7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7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7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7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6" name="Google Shape;566;p71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567" name="Google Shape;567;p71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568" name="Google Shape;568;p71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71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71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71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71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71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71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71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71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1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1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1" name="Google Shape;581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71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5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p53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53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53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53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5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817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5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5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5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4" name="Google Shape;614;p54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615" name="Google Shape;615;p54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16" name="Google Shape;616;p54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54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54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54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54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54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54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54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54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4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4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4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29" name="Google Shape;629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54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54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5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8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>
                  <a:alpha val="87058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8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42" name="Google Shape;642;p8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8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8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8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8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8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89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1" name="Google Shape;661;p8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62" name="Google Shape;662;p8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63" name="Google Shape;663;p8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8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9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9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9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5" name="Google Shape;685;p9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86" name="Google Shape;686;p9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9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9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9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9" name="Google Shape;699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9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92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92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92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92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p9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9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93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4" name="Google Shape;714;p93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" name="Google Shape;715;p93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93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93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9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94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94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94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94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94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94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94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94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94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9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5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9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95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6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9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3" name="Google Shape;743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p96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9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9" name="Google Shape;749;p9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50" name="Google Shape;750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9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69" name="Google Shape;769;p9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9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9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9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9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p9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9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9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99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9" name="Google Shape;789;p9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0" name="Google Shape;790;p9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91" name="Google Shape;791;p9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9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9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9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9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9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9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p9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99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00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0" name="Google Shape;810;p10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11" name="Google Shape;811;p10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0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0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0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0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6" name="Google Shape;826;p10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1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101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830" name="Google Shape;830;p101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1" name="Google Shape;831;p101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2" name="Google Shape;832;p101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3" name="Google Shape;833;p101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4" name="Google Shape;834;p101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5" name="Google Shape;835;p101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6" name="Google Shape;836;p101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7" name="Google Shape;837;p101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8" name="Google Shape;838;p101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p101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101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101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101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3" name="Google Shape;843;p101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101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5" name="Google Shape;845;p101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101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101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101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101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101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101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101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101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05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01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01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15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101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857" name="Google Shape;857;p101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01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01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01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01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01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01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01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01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1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1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101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1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10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1" name="Google Shape;871;p101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872" name="Google Shape;872;p101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1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1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1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01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2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960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02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102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" name="Google Shape;87;p7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" name="Google Shape;88;p7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6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6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6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7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77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7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7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7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77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7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7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8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8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8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78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8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78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8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8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8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7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07" name="Google Shape;307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4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p4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0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5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6" name="Google Shape;586;p5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9" name="Google Shape;599;p5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0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5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p5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6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9" Type="http://schemas.openxmlformats.org/officeDocument/2006/relationships/image" Target="../media/image64.png"/><Relationship Id="rId34" Type="http://schemas.openxmlformats.org/officeDocument/2006/relationships/image" Target="../media/image59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2.png"/><Relationship Id="rId7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1114" name="Google Shape;1114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44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058"/>
                </a:srgbClr>
              </a:gs>
              <a:gs pos="76000">
                <a:srgbClr val="0F47F2">
                  <a:alpha val="6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5" name="Google Shape;1625;p44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626" name="Google Shape;1626;p44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4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4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4" name="Google Shape;1714;p44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715" name="Google Shape;1715;p44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18" name="Google Shape;1718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9" name="Google Shape;1719;p44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44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4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2" name="Google Shape;172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3" name="Google Shape;1723;p44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724" name="Google Shape;1724;p44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across different geographies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7" name="Google Shape;1727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44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729" name="Google Shape;1729;p44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1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Brainshoring</a:t>
              </a: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approach: high quality support, critical thinking and business sense…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2" name="Google Shape;1732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33" name="Google Shape;1733;p44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4" name="Google Shape;1734;p44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5" name="Google Shape;1735;p44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6" name="Google Shape;1736;p4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7" name="Google Shape;1737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1738" name="Google Shape;1738;p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9" name="Google Shape;1739;p44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740" name="Google Shape;1740;p44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1" name="Google Shape;1741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has a unique</a:t>
            </a:r>
            <a:br>
              <a:rPr lang="en-US"/>
            </a:br>
            <a:r>
              <a:rPr lang="en-US"/>
              <a:t>approach to Data Analytics</a:t>
            </a:r>
            <a:endParaRPr/>
          </a:p>
        </p:txBody>
      </p:sp>
      <p:sp>
        <p:nvSpPr>
          <p:cNvPr id="1120" name="Google Shape;1120;p37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37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37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37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125" name="Google Shape;1125;p37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7" name="Google Shape;11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38"/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1133" name="Google Shape;1133;p38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38"/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1136" name="Google Shape;1136;p38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3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1139" name="Google Shape;1139;p38"/>
          <p:cNvSpPr txBox="1"/>
          <p:nvPr/>
        </p:nvSpPr>
        <p:spPr>
          <a:xfrm>
            <a:off x="1746758" y="2472775"/>
            <a:ext cx="2011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38"/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1141" name="Google Shape;1141;p38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Services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38"/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1144" name="Google Shape;1144;p38"/>
            <p:cNvSpPr/>
            <p:nvPr/>
          </p:nvSpPr>
          <p:spPr>
            <a:xfrm rot="5400000">
              <a:off x="591625" y="2090088"/>
              <a:ext cx="1280160" cy="100584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759265" y="2399109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38"/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1147" name="Google Shape;1147;p38"/>
            <p:cNvSpPr/>
            <p:nvPr/>
          </p:nvSpPr>
          <p:spPr>
            <a:xfrm rot="5400000">
              <a:off x="598533" y="3438015"/>
              <a:ext cx="1280160" cy="100584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766173" y="3747036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38"/>
          <p:cNvGrpSpPr/>
          <p:nvPr/>
        </p:nvGrpSpPr>
        <p:grpSpPr>
          <a:xfrm>
            <a:off x="383984" y="5197798"/>
            <a:ext cx="1168955" cy="1280160"/>
            <a:chOff x="711640" y="4648782"/>
            <a:chExt cx="1029893" cy="1280160"/>
          </a:xfrm>
        </p:grpSpPr>
        <p:sp>
          <p:nvSpPr>
            <p:cNvPr id="1150" name="Google Shape;1150;p38"/>
            <p:cNvSpPr/>
            <p:nvPr/>
          </p:nvSpPr>
          <p:spPr>
            <a:xfrm rot="5400000">
              <a:off x="586506" y="4773915"/>
              <a:ext cx="1280160" cy="10298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754146" y="5094962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38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38"/>
          <p:cNvSpPr txBox="1"/>
          <p:nvPr/>
        </p:nvSpPr>
        <p:spPr>
          <a:xfrm>
            <a:off x="1767033" y="5197797"/>
            <a:ext cx="201168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sz="14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38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38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38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38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38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 teams demonstrate a high Business sense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38"/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1160" name="Google Shape;1160;p38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dk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3" name="Google Shape;1163;p38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38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231" y="218546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8" descr="Business Growt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54" y="380668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8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57410" y="5309752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38"/>
          <p:cNvSpPr/>
          <p:nvPr/>
        </p:nvSpPr>
        <p:spPr>
          <a:xfrm>
            <a:off x="8286972" y="191729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8"/>
          <p:cNvSpPr/>
          <p:nvPr/>
        </p:nvSpPr>
        <p:spPr>
          <a:xfrm>
            <a:off x="8258583" y="3428999"/>
            <a:ext cx="3646989" cy="1580973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8"/>
          <p:cNvSpPr/>
          <p:nvPr/>
        </p:nvSpPr>
        <p:spPr>
          <a:xfrm>
            <a:off x="8286972" y="521185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impact.</a:t>
            </a: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3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38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172" name="Google Shape;1172;p38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3" name="Google Shape;1173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9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39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39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39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3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approach to helping you</a:t>
            </a:r>
            <a:endParaRPr/>
          </a:p>
        </p:txBody>
      </p:sp>
      <p:sp>
        <p:nvSpPr>
          <p:cNvPr id="1183" name="Google Shape;1183;p39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9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9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39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39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39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39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39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39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1192" name="Google Shape;1192;p39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7" name="Google Shape;1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39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39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9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39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5" name="Google Shape;1205;p39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1206" name="Google Shape;1206;p39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9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p39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39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39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1" name="Google Shape;121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39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1214" name="Google Shape;1214;p39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9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1216" name="Google Shape;1216;p39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9" name="Google Shape;1219;p39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9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9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39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&amp; Visualize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9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9"/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9"/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9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8" name="Google Shape;1228;p39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229" name="Google Shape;1229;p39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0" name="Google Shape;1230;p3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0"/>
          <p:cNvSpPr txBox="1">
            <a:spLocks noGrp="1"/>
          </p:cNvSpPr>
          <p:nvPr>
            <p:ph type="title"/>
          </p:nvPr>
        </p:nvSpPr>
        <p:spPr>
          <a:xfrm>
            <a:off x="539399" y="560588"/>
            <a:ext cx="115092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team provides a complete solution for your data needs</a:t>
            </a:r>
            <a:endParaRPr/>
          </a:p>
        </p:txBody>
      </p:sp>
      <p:sp>
        <p:nvSpPr>
          <p:cNvPr id="1237" name="Google Shape;1237;p40"/>
          <p:cNvSpPr/>
          <p:nvPr/>
        </p:nvSpPr>
        <p:spPr>
          <a:xfrm>
            <a:off x="114770" y="1362882"/>
            <a:ext cx="2675931" cy="1237801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3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scover, assess, clean, and transform Data from multiple sources with ease.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0"/>
          <p:cNvSpPr/>
          <p:nvPr/>
        </p:nvSpPr>
        <p:spPr>
          <a:xfrm>
            <a:off x="114770" y="2909446"/>
            <a:ext cx="2675931" cy="20648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40"/>
          <p:cNvSpPr/>
          <p:nvPr/>
        </p:nvSpPr>
        <p:spPr>
          <a:xfrm>
            <a:off x="114770" y="5271223"/>
            <a:ext cx="2599203" cy="1304830"/>
          </a:xfrm>
          <a:prstGeom prst="roundRect">
            <a:avLst>
              <a:gd name="adj" fmla="val 16667"/>
            </a:avLst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 deployment, monitoring, and integration into client's infrastructure for maximum impact.</a:t>
            </a:r>
            <a:endParaRPr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2836091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0"/>
          <p:cNvSpPr/>
          <p:nvPr/>
        </p:nvSpPr>
        <p:spPr>
          <a:xfrm>
            <a:off x="4031137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40"/>
          <p:cNvSpPr/>
          <p:nvPr/>
        </p:nvSpPr>
        <p:spPr>
          <a:xfrm>
            <a:off x="5226183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0"/>
          <p:cNvSpPr/>
          <p:nvPr/>
        </p:nvSpPr>
        <p:spPr>
          <a:xfrm>
            <a:off x="6421228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40"/>
          <p:cNvPicPr preferRelativeResize="0"/>
          <p:nvPr/>
        </p:nvPicPr>
        <p:blipFill rotWithShape="1">
          <a:blip r:embed="rId3">
            <a:alphaModFix/>
          </a:blip>
          <a:srcRect l="14348" t="11657" r="15612" b="38039"/>
          <a:stretch/>
        </p:blipFill>
        <p:spPr>
          <a:xfrm>
            <a:off x="11310676" y="182208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0"/>
          <p:cNvSpPr/>
          <p:nvPr/>
        </p:nvSpPr>
        <p:spPr>
          <a:xfrm>
            <a:off x="7614291" y="3357856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40"/>
          <p:cNvSpPr/>
          <p:nvPr/>
        </p:nvSpPr>
        <p:spPr>
          <a:xfrm>
            <a:off x="8850597" y="4289510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40"/>
          <p:cNvSpPr/>
          <p:nvPr/>
        </p:nvSpPr>
        <p:spPr>
          <a:xfrm>
            <a:off x="2834109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40"/>
          <p:cNvSpPr/>
          <p:nvPr/>
        </p:nvSpPr>
        <p:spPr>
          <a:xfrm>
            <a:off x="4029155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0"/>
          <p:cNvSpPr/>
          <p:nvPr/>
        </p:nvSpPr>
        <p:spPr>
          <a:xfrm>
            <a:off x="5224201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40"/>
          <p:cNvSpPr/>
          <p:nvPr/>
        </p:nvSpPr>
        <p:spPr>
          <a:xfrm>
            <a:off x="6419246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40"/>
          <p:cNvSpPr/>
          <p:nvPr/>
        </p:nvSpPr>
        <p:spPr>
          <a:xfrm>
            <a:off x="2834109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40"/>
          <p:cNvSpPr/>
          <p:nvPr/>
        </p:nvSpPr>
        <p:spPr>
          <a:xfrm>
            <a:off x="4029155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40"/>
          <p:cNvSpPr/>
          <p:nvPr/>
        </p:nvSpPr>
        <p:spPr>
          <a:xfrm>
            <a:off x="5224201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40"/>
          <p:cNvSpPr/>
          <p:nvPr/>
        </p:nvSpPr>
        <p:spPr>
          <a:xfrm>
            <a:off x="6419246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40"/>
          <p:cNvSpPr/>
          <p:nvPr/>
        </p:nvSpPr>
        <p:spPr>
          <a:xfrm>
            <a:off x="7614291" y="4289510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4800" y="3219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0"/>
          <p:cNvPicPr preferRelativeResize="0"/>
          <p:nvPr/>
        </p:nvPicPr>
        <p:blipFill rotWithShape="1">
          <a:blip r:embed="rId3">
            <a:alphaModFix/>
          </a:blip>
          <a:srcRect l="14348" t="11657" r="15612" b="38039"/>
          <a:stretch/>
        </p:blipFill>
        <p:spPr>
          <a:xfrm>
            <a:off x="11273833" y="317736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40"/>
          <p:cNvSpPr/>
          <p:nvPr/>
        </p:nvSpPr>
        <p:spPr>
          <a:xfrm>
            <a:off x="8869736" y="5739703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2853248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4048294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5243340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6438385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/>
          <p:nvPr/>
        </p:nvSpPr>
        <p:spPr>
          <a:xfrm>
            <a:off x="7633430" y="5739703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9977934" y="5737842"/>
            <a:ext cx="109728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0"/>
          <p:cNvSpPr txBox="1"/>
          <p:nvPr/>
        </p:nvSpPr>
        <p:spPr>
          <a:xfrm>
            <a:off x="11351540" y="2230765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0"/>
          <p:cNvSpPr txBox="1"/>
          <p:nvPr/>
        </p:nvSpPr>
        <p:spPr>
          <a:xfrm>
            <a:off x="11293361" y="3581442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0"/>
          <p:cNvSpPr txBox="1"/>
          <p:nvPr/>
        </p:nvSpPr>
        <p:spPr>
          <a:xfrm>
            <a:off x="11813563" y="3589191"/>
            <a:ext cx="4074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8" name="Google Shape;1268;p40"/>
          <p:cNvGrpSpPr/>
          <p:nvPr/>
        </p:nvGrpSpPr>
        <p:grpSpPr>
          <a:xfrm>
            <a:off x="11275604" y="3977882"/>
            <a:ext cx="916396" cy="1225204"/>
            <a:chOff x="11275604" y="4120395"/>
            <a:chExt cx="916396" cy="1225204"/>
          </a:xfrm>
        </p:grpSpPr>
        <p:pic>
          <p:nvPicPr>
            <p:cNvPr id="1269" name="Google Shape;1269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40"/>
            <p:cNvPicPr preferRelativeResize="0"/>
            <p:nvPr/>
          </p:nvPicPr>
          <p:blipFill rotWithShape="1">
            <a:blip r:embed="rId3">
              <a:alphaModFix/>
            </a:blip>
            <a:srcRect l="14348" t="11657" r="15612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75" name="Google Shape;1275;p40"/>
          <p:cNvCxnSpPr/>
          <p:nvPr/>
        </p:nvCxnSpPr>
        <p:spPr>
          <a:xfrm>
            <a:off x="11158339" y="1282530"/>
            <a:ext cx="0" cy="5314208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76" name="Google Shape;1276;p40"/>
          <p:cNvSpPr txBox="1"/>
          <p:nvPr/>
        </p:nvSpPr>
        <p:spPr>
          <a:xfrm>
            <a:off x="11140109" y="1259117"/>
            <a:ext cx="10518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40"/>
          <p:cNvSpPr txBox="1"/>
          <p:nvPr/>
        </p:nvSpPr>
        <p:spPr>
          <a:xfrm>
            <a:off x="8751509" y="6611123"/>
            <a:ext cx="5200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: Data Engineering, DA : Data Analysis, DS: 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8" name="Google Shape;1278;p40"/>
          <p:cNvGrpSpPr/>
          <p:nvPr/>
        </p:nvGrpSpPr>
        <p:grpSpPr>
          <a:xfrm>
            <a:off x="11216972" y="5258374"/>
            <a:ext cx="916396" cy="1225204"/>
            <a:chOff x="11275604" y="4120395"/>
            <a:chExt cx="916396" cy="1225204"/>
          </a:xfrm>
        </p:grpSpPr>
        <p:pic>
          <p:nvPicPr>
            <p:cNvPr id="1279" name="Google Shape;1279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40"/>
            <p:cNvPicPr preferRelativeResize="0"/>
            <p:nvPr/>
          </p:nvPicPr>
          <p:blipFill rotWithShape="1">
            <a:blip r:embed="rId3">
              <a:alphaModFix/>
            </a:blip>
            <a:srcRect l="14348" t="11657" r="15612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40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40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287" name="Google Shape;1287;p40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8" name="Google Shape;1288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can handle all steps of a Data Use Case</a:t>
            </a:r>
            <a:endParaRPr/>
          </a:p>
        </p:txBody>
      </p:sp>
      <p:sp>
        <p:nvSpPr>
          <p:cNvPr id="1294" name="Google Shape;1294;p41"/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41"/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41"/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41"/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41"/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41"/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41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41"/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1"/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name="adj" fmla="val 41380"/>
            </a:avLst>
          </a:prstGeom>
          <a:solidFill>
            <a:srgbClr val="CDD9FC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41"/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1"/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41"/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41"/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1"/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1"/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41"/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41"/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41"/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41"/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1"/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41"/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1"/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41"/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41"/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41"/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1"/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41"/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41"/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41"/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1"/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41"/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1"/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1"/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1"/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1"/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41"/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1"/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1"/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1"/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1"/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1"/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1"/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1"/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1"/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1"/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1"/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1"/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1"/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1"/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41" descr="Bar char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41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1"/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41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1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441839" y="1256157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4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9" name="Google Shape;1359;p41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360" name="Google Shape;1360;p41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1" name="Google Shape;1361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Infomineo handle a wide range of cutting-edge technologies.</a:t>
            </a:r>
            <a:endParaRPr/>
          </a:p>
        </p:txBody>
      </p:sp>
      <p:grpSp>
        <p:nvGrpSpPr>
          <p:cNvPr id="1367" name="Google Shape;1367;p2"/>
          <p:cNvGrpSpPr/>
          <p:nvPr/>
        </p:nvGrpSpPr>
        <p:grpSpPr>
          <a:xfrm>
            <a:off x="2252940" y="1466664"/>
            <a:ext cx="6947242" cy="4412822"/>
            <a:chOff x="2137628" y="1258799"/>
            <a:chExt cx="7933835" cy="5039496"/>
          </a:xfrm>
        </p:grpSpPr>
        <p:sp>
          <p:nvSpPr>
            <p:cNvPr id="1368" name="Google Shape;1368;p2"/>
            <p:cNvSpPr/>
            <p:nvPr/>
          </p:nvSpPr>
          <p:spPr>
            <a:xfrm>
              <a:off x="2923154" y="1264004"/>
              <a:ext cx="2328315" cy="2415203"/>
            </a:xfrm>
            <a:custGeom>
              <a:avLst/>
              <a:gdLst/>
              <a:ahLst/>
              <a:cxnLst/>
              <a:rect l="l" t="t" r="r" b="b"/>
              <a:pathLst>
                <a:path w="2317501" h="2415202" extrusionOk="0">
                  <a:moveTo>
                    <a:pt x="2041627" y="0"/>
                  </a:moveTo>
                  <a:lnTo>
                    <a:pt x="2041627" y="1041"/>
                  </a:lnTo>
                  <a:lnTo>
                    <a:pt x="1588776" y="1041"/>
                  </a:lnTo>
                  <a:cubicBezTo>
                    <a:pt x="1575399" y="1041"/>
                    <a:pt x="1562126" y="1614"/>
                    <a:pt x="1549009" y="2655"/>
                  </a:cubicBezTo>
                  <a:lnTo>
                    <a:pt x="1239405" y="2655"/>
                  </a:lnTo>
                  <a:cubicBezTo>
                    <a:pt x="1239873" y="2134"/>
                    <a:pt x="1024431" y="2655"/>
                    <a:pt x="1024431" y="2655"/>
                  </a:cubicBezTo>
                  <a:lnTo>
                    <a:pt x="1007879" y="2655"/>
                  </a:lnTo>
                  <a:cubicBezTo>
                    <a:pt x="451445" y="2655"/>
                    <a:pt x="0" y="489911"/>
                    <a:pt x="0" y="1095117"/>
                  </a:cubicBezTo>
                  <a:cubicBezTo>
                    <a:pt x="0" y="1564416"/>
                    <a:pt x="269784" y="1936274"/>
                    <a:pt x="650335" y="2079729"/>
                  </a:cubicBezTo>
                  <a:cubicBezTo>
                    <a:pt x="703792" y="2103100"/>
                    <a:pt x="761049" y="2119288"/>
                    <a:pt x="820961" y="2127044"/>
                  </a:cubicBezTo>
                  <a:cubicBezTo>
                    <a:pt x="865257" y="2135164"/>
                    <a:pt x="910542" y="2140369"/>
                    <a:pt x="956712" y="2142555"/>
                  </a:cubicBezTo>
                  <a:cubicBezTo>
                    <a:pt x="1000956" y="2162387"/>
                    <a:pt x="1030729" y="2207620"/>
                    <a:pt x="1030729" y="2260244"/>
                  </a:cubicBezTo>
                  <a:cubicBezTo>
                    <a:pt x="1030729" y="2331191"/>
                    <a:pt x="973368" y="2388656"/>
                    <a:pt x="902682" y="2388656"/>
                  </a:cubicBezTo>
                  <a:lnTo>
                    <a:pt x="884151" y="2388656"/>
                  </a:lnTo>
                  <a:cubicBezTo>
                    <a:pt x="889877" y="2388864"/>
                    <a:pt x="895655" y="2389073"/>
                    <a:pt x="901381" y="2389177"/>
                  </a:cubicBezTo>
                  <a:lnTo>
                    <a:pt x="886077" y="2389177"/>
                  </a:lnTo>
                  <a:lnTo>
                    <a:pt x="886077" y="2415203"/>
                  </a:lnTo>
                  <a:lnTo>
                    <a:pt x="2255039" y="2415203"/>
                  </a:lnTo>
                  <a:cubicBezTo>
                    <a:pt x="2289393" y="2415203"/>
                    <a:pt x="2317501" y="2387095"/>
                    <a:pt x="2317501" y="2352740"/>
                  </a:cubicBezTo>
                  <a:lnTo>
                    <a:pt x="2317501" y="0"/>
                  </a:lnTo>
                  <a:lnTo>
                    <a:pt x="2041627" y="0"/>
                  </a:lnTo>
                  <a:close/>
                </a:path>
              </a:pathLst>
            </a:custGeom>
            <a:solidFill>
              <a:srgbClr val="9EB5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4751772" y="1265336"/>
              <a:ext cx="2300687" cy="1414474"/>
            </a:xfrm>
            <a:custGeom>
              <a:avLst/>
              <a:gdLst/>
              <a:ahLst/>
              <a:cxnLst/>
              <a:rect l="l" t="t" r="r" b="b"/>
              <a:pathLst>
                <a:path w="2300688" h="1421013" extrusionOk="0">
                  <a:moveTo>
                    <a:pt x="0" y="0"/>
                  </a:moveTo>
                  <a:lnTo>
                    <a:pt x="2300688" y="0"/>
                  </a:lnTo>
                  <a:lnTo>
                    <a:pt x="2300688" y="1421014"/>
                  </a:lnTo>
                  <a:lnTo>
                    <a:pt x="0" y="1421014"/>
                  </a:ln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8175438" y="2725513"/>
              <a:ext cx="1438021" cy="1733844"/>
            </a:xfrm>
            <a:custGeom>
              <a:avLst/>
              <a:gdLst/>
              <a:ahLst/>
              <a:cxnLst/>
              <a:rect l="l" t="t" r="r" b="b"/>
              <a:pathLst>
                <a:path w="1438021" h="1733844" extrusionOk="0">
                  <a:moveTo>
                    <a:pt x="1364109" y="421203"/>
                  </a:moveTo>
                  <a:cubicBezTo>
                    <a:pt x="1364109" y="981488"/>
                    <a:pt x="916099" y="1435692"/>
                    <a:pt x="363465" y="1435692"/>
                  </a:cubicBezTo>
                  <a:lnTo>
                    <a:pt x="355605" y="1438347"/>
                  </a:lnTo>
                  <a:cubicBezTo>
                    <a:pt x="224227" y="1447352"/>
                    <a:pt x="53445" y="1474263"/>
                    <a:pt x="6598" y="1593982"/>
                  </a:cubicBezTo>
                  <a:cubicBezTo>
                    <a:pt x="-13338" y="1644888"/>
                    <a:pt x="13885" y="1708600"/>
                    <a:pt x="61617" y="1733845"/>
                  </a:cubicBezTo>
                  <a:cubicBezTo>
                    <a:pt x="61200" y="1593461"/>
                    <a:pt x="236927" y="1571599"/>
                    <a:pt x="372886" y="1562751"/>
                  </a:cubicBezTo>
                  <a:lnTo>
                    <a:pt x="389283" y="1562751"/>
                  </a:lnTo>
                  <a:cubicBezTo>
                    <a:pt x="969088" y="1562751"/>
                    <a:pt x="1438022" y="1106413"/>
                    <a:pt x="1438022" y="546179"/>
                  </a:cubicBezTo>
                  <a:cubicBezTo>
                    <a:pt x="1438022" y="345103"/>
                    <a:pt x="1377486" y="157665"/>
                    <a:pt x="1273018" y="0"/>
                  </a:cubicBezTo>
                  <a:cubicBezTo>
                    <a:pt x="1331472" y="127319"/>
                    <a:pt x="1364109" y="269784"/>
                    <a:pt x="1364109" y="421255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137628" y="3927597"/>
              <a:ext cx="1604361" cy="966185"/>
            </a:xfrm>
            <a:custGeom>
              <a:avLst/>
              <a:gdLst/>
              <a:ahLst/>
              <a:cxnLst/>
              <a:rect l="l" t="t" r="r" b="b"/>
              <a:pathLst>
                <a:path w="1604361" h="966185" extrusionOk="0">
                  <a:moveTo>
                    <a:pt x="1592732" y="966185"/>
                  </a:moveTo>
                  <a:cubicBezTo>
                    <a:pt x="1592732" y="966185"/>
                    <a:pt x="1636352" y="888056"/>
                    <a:pt x="1554630" y="650439"/>
                  </a:cubicBezTo>
                  <a:cubicBezTo>
                    <a:pt x="1472909" y="412823"/>
                    <a:pt x="1177359" y="300287"/>
                    <a:pt x="1177359" y="300287"/>
                  </a:cubicBezTo>
                  <a:cubicBezTo>
                    <a:pt x="1177359" y="300287"/>
                    <a:pt x="1001268" y="262758"/>
                    <a:pt x="900652" y="262758"/>
                  </a:cubicBezTo>
                  <a:lnTo>
                    <a:pt x="334693" y="269004"/>
                  </a:lnTo>
                  <a:cubicBezTo>
                    <a:pt x="334693" y="269004"/>
                    <a:pt x="39143" y="306533"/>
                    <a:pt x="0" y="0"/>
                  </a:cubicBezTo>
                  <a:lnTo>
                    <a:pt x="0" y="110871"/>
                  </a:lnTo>
                  <a:cubicBezTo>
                    <a:pt x="0" y="265516"/>
                    <a:pt x="126121" y="390909"/>
                    <a:pt x="281652" y="390909"/>
                  </a:cubicBezTo>
                  <a:lnTo>
                    <a:pt x="938337" y="390909"/>
                  </a:lnTo>
                  <a:cubicBezTo>
                    <a:pt x="938337" y="390909"/>
                    <a:pt x="957180" y="390909"/>
                    <a:pt x="957180" y="390909"/>
                  </a:cubicBezTo>
                  <a:cubicBezTo>
                    <a:pt x="1289531" y="390909"/>
                    <a:pt x="1562542" y="643516"/>
                    <a:pt x="1592680" y="966133"/>
                  </a:cubicBezTo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554612" y="5235554"/>
              <a:ext cx="6516851" cy="1062741"/>
            </a:xfrm>
            <a:custGeom>
              <a:avLst/>
              <a:gdLst/>
              <a:ahLst/>
              <a:cxnLst/>
              <a:rect l="l" t="t" r="r" b="b"/>
              <a:pathLst>
                <a:path w="6516851" h="1062741" extrusionOk="0">
                  <a:moveTo>
                    <a:pt x="6511699" y="0"/>
                  </a:moveTo>
                  <a:cubicBezTo>
                    <a:pt x="6511074" y="0"/>
                    <a:pt x="6510397" y="0"/>
                    <a:pt x="6509773" y="0"/>
                  </a:cubicBezTo>
                  <a:cubicBezTo>
                    <a:pt x="6511022" y="17594"/>
                    <a:pt x="6511699" y="35343"/>
                    <a:pt x="6511699" y="53353"/>
                  </a:cubicBezTo>
                  <a:cubicBezTo>
                    <a:pt x="6511699" y="519789"/>
                    <a:pt x="6089507" y="895291"/>
                    <a:pt x="5569198" y="895291"/>
                  </a:cubicBezTo>
                  <a:lnTo>
                    <a:pt x="5553738" y="895291"/>
                  </a:lnTo>
                  <a:cubicBezTo>
                    <a:pt x="5553738" y="895291"/>
                    <a:pt x="5352298" y="895707"/>
                    <a:pt x="5352714" y="895291"/>
                  </a:cubicBezTo>
                  <a:lnTo>
                    <a:pt x="4054439" y="895291"/>
                  </a:lnTo>
                  <a:cubicBezTo>
                    <a:pt x="4043352" y="895863"/>
                    <a:pt x="4032160" y="896175"/>
                    <a:pt x="4020917" y="896175"/>
                  </a:cubicBezTo>
                  <a:lnTo>
                    <a:pt x="643746" y="896175"/>
                  </a:lnTo>
                  <a:cubicBezTo>
                    <a:pt x="295103" y="896175"/>
                    <a:pt x="12462" y="612025"/>
                    <a:pt x="12462" y="261560"/>
                  </a:cubicBezTo>
                  <a:cubicBezTo>
                    <a:pt x="12462" y="220179"/>
                    <a:pt x="16470" y="179735"/>
                    <a:pt x="24017" y="140540"/>
                  </a:cubicBezTo>
                  <a:cubicBezTo>
                    <a:pt x="-4663" y="227050"/>
                    <a:pt x="334" y="332350"/>
                    <a:pt x="334" y="428126"/>
                  </a:cubicBezTo>
                  <a:cubicBezTo>
                    <a:pt x="334" y="778643"/>
                    <a:pt x="283287" y="1062741"/>
                    <a:pt x="632294" y="1062741"/>
                  </a:cubicBezTo>
                  <a:lnTo>
                    <a:pt x="4013058" y="1062741"/>
                  </a:lnTo>
                  <a:cubicBezTo>
                    <a:pt x="4024300" y="1062741"/>
                    <a:pt x="4035492" y="1062429"/>
                    <a:pt x="4046579" y="1061856"/>
                  </a:cubicBezTo>
                  <a:lnTo>
                    <a:pt x="5346259" y="1061856"/>
                  </a:lnTo>
                  <a:cubicBezTo>
                    <a:pt x="5345843" y="1062273"/>
                    <a:pt x="5547492" y="1061856"/>
                    <a:pt x="5547492" y="1061856"/>
                  </a:cubicBezTo>
                  <a:lnTo>
                    <a:pt x="5562951" y="1061856"/>
                  </a:lnTo>
                  <a:cubicBezTo>
                    <a:pt x="6083833" y="1061856"/>
                    <a:pt x="6516852" y="674643"/>
                    <a:pt x="6516852" y="208207"/>
                  </a:cubicBezTo>
                  <a:cubicBezTo>
                    <a:pt x="6516852" y="64857"/>
                    <a:pt x="6511647" y="0"/>
                    <a:pt x="6511647" y="0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3" name="Google Shape;1373;p2"/>
            <p:cNvGrpSpPr/>
            <p:nvPr/>
          </p:nvGrpSpPr>
          <p:grpSpPr>
            <a:xfrm>
              <a:off x="7630080" y="1642576"/>
              <a:ext cx="421775" cy="469819"/>
              <a:chOff x="7630080" y="1642576"/>
              <a:chExt cx="421775" cy="469819"/>
            </a:xfrm>
          </p:grpSpPr>
          <p:sp>
            <p:nvSpPr>
              <p:cNvPr id="1374" name="Google Shape;1374;p2"/>
              <p:cNvSpPr/>
              <p:nvPr/>
            </p:nvSpPr>
            <p:spPr>
              <a:xfrm>
                <a:off x="7630080" y="1642680"/>
                <a:ext cx="416569" cy="469715"/>
              </a:xfrm>
              <a:custGeom>
                <a:avLst/>
                <a:gdLst/>
                <a:ahLst/>
                <a:cxnLst/>
                <a:rect l="l" t="t" r="r" b="b"/>
                <a:pathLst>
                  <a:path w="416569" h="469715" extrusionOk="0">
                    <a:moveTo>
                      <a:pt x="57257" y="381279"/>
                    </a:moveTo>
                    <a:cubicBezTo>
                      <a:pt x="20821" y="381279"/>
                      <a:pt x="0" y="407305"/>
                      <a:pt x="0" y="443741"/>
                    </a:cubicBezTo>
                    <a:cubicBezTo>
                      <a:pt x="0" y="446656"/>
                      <a:pt x="2342" y="458212"/>
                      <a:pt x="9577" y="469715"/>
                    </a:cubicBezTo>
                    <a:cubicBezTo>
                      <a:pt x="23267" y="455089"/>
                      <a:pt x="42422" y="444939"/>
                      <a:pt x="61993" y="444939"/>
                    </a:cubicBezTo>
                    <a:lnTo>
                      <a:pt x="63607" y="445251"/>
                    </a:lnTo>
                    <a:cubicBezTo>
                      <a:pt x="259530" y="445251"/>
                      <a:pt x="416570" y="273428"/>
                      <a:pt x="416570" y="61421"/>
                    </a:cubicBezTo>
                    <a:lnTo>
                      <a:pt x="416570" y="0"/>
                    </a:lnTo>
                    <a:cubicBezTo>
                      <a:pt x="416570" y="211955"/>
                      <a:pt x="253179" y="381227"/>
                      <a:pt x="57257" y="381227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"/>
              <p:cNvSpPr/>
              <p:nvPr/>
            </p:nvSpPr>
            <p:spPr>
              <a:xfrm>
                <a:off x="8046650" y="1642576"/>
                <a:ext cx="520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04" extrusionOk="0">
                    <a:moveTo>
                      <a:pt x="0" y="10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52"/>
                      <a:pt x="0" y="10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6" name="Google Shape;1376;p2"/>
            <p:cNvSpPr/>
            <p:nvPr/>
          </p:nvSpPr>
          <p:spPr>
            <a:xfrm>
              <a:off x="2902789" y="2007251"/>
              <a:ext cx="1061960" cy="1595959"/>
            </a:xfrm>
            <a:custGeom>
              <a:avLst/>
              <a:gdLst/>
              <a:ahLst/>
              <a:cxnLst/>
              <a:rect l="l" t="t" r="r" b="b"/>
              <a:pathLst>
                <a:path w="1061960" h="1595959" extrusionOk="0">
                  <a:moveTo>
                    <a:pt x="650335" y="1419712"/>
                  </a:moveTo>
                  <a:cubicBezTo>
                    <a:pt x="703792" y="1443084"/>
                    <a:pt x="761049" y="1459272"/>
                    <a:pt x="820961" y="1467027"/>
                  </a:cubicBezTo>
                  <a:cubicBezTo>
                    <a:pt x="865257" y="1475147"/>
                    <a:pt x="910542" y="1480353"/>
                    <a:pt x="956712" y="1482539"/>
                  </a:cubicBezTo>
                  <a:cubicBezTo>
                    <a:pt x="999758" y="1501798"/>
                    <a:pt x="1028960" y="1545157"/>
                    <a:pt x="1030573" y="1595960"/>
                  </a:cubicBezTo>
                  <a:cubicBezTo>
                    <a:pt x="1050093" y="1573421"/>
                    <a:pt x="1061960" y="1544012"/>
                    <a:pt x="1061960" y="1511792"/>
                  </a:cubicBezTo>
                  <a:cubicBezTo>
                    <a:pt x="1061960" y="1459115"/>
                    <a:pt x="1032187" y="1413883"/>
                    <a:pt x="987943" y="1394103"/>
                  </a:cubicBezTo>
                  <a:cubicBezTo>
                    <a:pt x="941825" y="1391969"/>
                    <a:pt x="896488" y="1386712"/>
                    <a:pt x="852192" y="1378591"/>
                  </a:cubicBezTo>
                  <a:cubicBezTo>
                    <a:pt x="792280" y="1370836"/>
                    <a:pt x="735023" y="1354648"/>
                    <a:pt x="681566" y="1331276"/>
                  </a:cubicBezTo>
                  <a:cubicBezTo>
                    <a:pt x="301015" y="1187874"/>
                    <a:pt x="31231" y="815964"/>
                    <a:pt x="31231" y="346665"/>
                  </a:cubicBezTo>
                  <a:cubicBezTo>
                    <a:pt x="31231" y="225384"/>
                    <a:pt x="49397" y="108840"/>
                    <a:pt x="82866" y="0"/>
                  </a:cubicBezTo>
                  <a:cubicBezTo>
                    <a:pt x="29565" y="133201"/>
                    <a:pt x="0" y="280299"/>
                    <a:pt x="0" y="435153"/>
                  </a:cubicBezTo>
                  <a:cubicBezTo>
                    <a:pt x="0" y="904452"/>
                    <a:pt x="269784" y="1276310"/>
                    <a:pt x="650335" y="1419764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8317527" y="5479365"/>
              <a:ext cx="260" cy="15719"/>
            </a:xfrm>
            <a:custGeom>
              <a:avLst/>
              <a:gdLst/>
              <a:ahLst/>
              <a:cxnLst/>
              <a:rect l="l" t="t" r="r" b="b"/>
              <a:pathLst>
                <a:path w="260" h="15719" extrusionOk="0">
                  <a:moveTo>
                    <a:pt x="261" y="0"/>
                  </a:moveTo>
                  <a:lnTo>
                    <a:pt x="0" y="0"/>
                  </a:lnTo>
                  <a:cubicBezTo>
                    <a:pt x="104" y="5205"/>
                    <a:pt x="261" y="10462"/>
                    <a:pt x="261" y="15719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"/>
            <p:cNvSpPr/>
            <p:nvPr/>
          </p:nvSpPr>
          <p:spPr>
            <a:xfrm rot="-5386200">
              <a:off x="6012497" y="5261291"/>
              <a:ext cx="415217" cy="3175"/>
            </a:xfrm>
            <a:custGeom>
              <a:avLst/>
              <a:gdLst/>
              <a:ahLst/>
              <a:cxnLst/>
              <a:rect l="l" t="t" r="r" b="b"/>
              <a:pathLst>
                <a:path w="415217" h="3175" extrusionOk="0">
                  <a:moveTo>
                    <a:pt x="0" y="0"/>
                  </a:moveTo>
                  <a:lnTo>
                    <a:pt x="415217" y="0"/>
                  </a:lnTo>
                  <a:lnTo>
                    <a:pt x="415217" y="3175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4746574" y="2091679"/>
              <a:ext cx="2471358" cy="1511895"/>
            </a:xfrm>
            <a:custGeom>
              <a:avLst/>
              <a:gdLst/>
              <a:ahLst/>
              <a:cxnLst/>
              <a:rect l="l" t="t" r="r" b="b"/>
              <a:pathLst>
                <a:path w="2471358" h="1511895" extrusionOk="0">
                  <a:moveTo>
                    <a:pt x="204192" y="389608"/>
                  </a:moveTo>
                  <a:cubicBezTo>
                    <a:pt x="-18694" y="382945"/>
                    <a:pt x="409" y="662671"/>
                    <a:pt x="409" y="662671"/>
                  </a:cubicBezTo>
                  <a:lnTo>
                    <a:pt x="409" y="1410447"/>
                  </a:lnTo>
                  <a:lnTo>
                    <a:pt x="3584" y="1405294"/>
                  </a:lnTo>
                  <a:lnTo>
                    <a:pt x="3584" y="1265431"/>
                  </a:lnTo>
                  <a:cubicBezTo>
                    <a:pt x="3584" y="1265431"/>
                    <a:pt x="-15519" y="1112242"/>
                    <a:pt x="150058" y="1112242"/>
                  </a:cubicBezTo>
                  <a:lnTo>
                    <a:pt x="1423713" y="1112242"/>
                  </a:lnTo>
                  <a:cubicBezTo>
                    <a:pt x="1423713" y="1112242"/>
                    <a:pt x="1544733" y="1098917"/>
                    <a:pt x="1544733" y="1185531"/>
                  </a:cubicBezTo>
                  <a:lnTo>
                    <a:pt x="1544733" y="1405346"/>
                  </a:lnTo>
                  <a:cubicBezTo>
                    <a:pt x="1544733" y="1405346"/>
                    <a:pt x="1538383" y="1511896"/>
                    <a:pt x="1646651" y="1511896"/>
                  </a:cubicBezTo>
                  <a:lnTo>
                    <a:pt x="2082897" y="1511896"/>
                  </a:lnTo>
                  <a:lnTo>
                    <a:pt x="2082897" y="1255489"/>
                  </a:lnTo>
                  <a:cubicBezTo>
                    <a:pt x="2082897" y="1255489"/>
                    <a:pt x="2057443" y="1042337"/>
                    <a:pt x="2178412" y="1042337"/>
                  </a:cubicBezTo>
                  <a:lnTo>
                    <a:pt x="2471359" y="1042337"/>
                  </a:lnTo>
                  <a:cubicBezTo>
                    <a:pt x="2471359" y="1042337"/>
                    <a:pt x="2420400" y="989036"/>
                    <a:pt x="2420400" y="882486"/>
                  </a:cubicBezTo>
                  <a:lnTo>
                    <a:pt x="2420400" y="735960"/>
                  </a:lnTo>
                  <a:cubicBezTo>
                    <a:pt x="2420400" y="735960"/>
                    <a:pt x="2433153" y="556121"/>
                    <a:pt x="2242071" y="549459"/>
                  </a:cubicBezTo>
                  <a:lnTo>
                    <a:pt x="1745341" y="549459"/>
                  </a:lnTo>
                  <a:cubicBezTo>
                    <a:pt x="1745341" y="549459"/>
                    <a:pt x="1662526" y="549459"/>
                    <a:pt x="1662526" y="456234"/>
                  </a:cubicBezTo>
                  <a:lnTo>
                    <a:pt x="1662526" y="0"/>
                  </a:lnTo>
                  <a:lnTo>
                    <a:pt x="433428" y="0"/>
                  </a:lnTo>
                  <a:lnTo>
                    <a:pt x="433428" y="163182"/>
                  </a:lnTo>
                  <a:cubicBezTo>
                    <a:pt x="433428" y="316371"/>
                    <a:pt x="427077" y="396322"/>
                    <a:pt x="204192" y="389660"/>
                  </a:cubicBezTo>
                  <a:close/>
                </a:path>
              </a:pathLst>
            </a:custGeom>
            <a:solidFill>
              <a:srgbClr val="CDD9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05991" y="2761794"/>
              <a:ext cx="416" cy="19467"/>
            </a:xfrm>
            <a:custGeom>
              <a:avLst/>
              <a:gdLst/>
              <a:ahLst/>
              <a:cxnLst/>
              <a:rect l="l" t="t" r="r" b="b"/>
              <a:pathLst>
                <a:path w="416" h="19467" extrusionOk="0">
                  <a:moveTo>
                    <a:pt x="0" y="52"/>
                  </a:moveTo>
                  <a:cubicBezTo>
                    <a:pt x="0" y="572"/>
                    <a:pt x="0" y="1093"/>
                    <a:pt x="0" y="1614"/>
                  </a:cubicBezTo>
                  <a:cubicBezTo>
                    <a:pt x="0" y="7495"/>
                    <a:pt x="104" y="13377"/>
                    <a:pt x="260" y="19207"/>
                  </a:cubicBezTo>
                  <a:cubicBezTo>
                    <a:pt x="260" y="19311"/>
                    <a:pt x="364" y="19363"/>
                    <a:pt x="416" y="19467"/>
                  </a:cubicBezTo>
                  <a:cubicBezTo>
                    <a:pt x="208" y="13013"/>
                    <a:pt x="52" y="6506"/>
                    <a:pt x="52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6218747" y="5470672"/>
              <a:ext cx="3227" cy="661786"/>
            </a:xfrm>
            <a:custGeom>
              <a:avLst/>
              <a:gdLst/>
              <a:ahLst/>
              <a:cxnLst/>
              <a:rect l="l" t="t" r="r" b="b"/>
              <a:pathLst>
                <a:path w="3227" h="661786" extrusionOk="0">
                  <a:moveTo>
                    <a:pt x="0" y="661786"/>
                  </a:moveTo>
                  <a:lnTo>
                    <a:pt x="3071" y="661786"/>
                  </a:lnTo>
                  <a:cubicBezTo>
                    <a:pt x="3071" y="661786"/>
                    <a:pt x="3228" y="655488"/>
                    <a:pt x="3228" y="655488"/>
                  </a:cubicBezTo>
                  <a:lnTo>
                    <a:pt x="3228" y="0"/>
                  </a:lnTo>
                  <a:lnTo>
                    <a:pt x="52" y="0"/>
                  </a:lnTo>
                  <a:cubicBezTo>
                    <a:pt x="52" y="0"/>
                    <a:pt x="52" y="661734"/>
                    <a:pt x="52" y="661734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8225812" y="4391118"/>
              <a:ext cx="937" cy="1144"/>
            </a:xfrm>
            <a:custGeom>
              <a:avLst/>
              <a:gdLst/>
              <a:ahLst/>
              <a:cxnLst/>
              <a:rect l="l" t="t" r="r" b="b"/>
              <a:pathLst>
                <a:path w="937" h="1144" extrusionOk="0">
                  <a:moveTo>
                    <a:pt x="937" y="0"/>
                  </a:moveTo>
                  <a:cubicBezTo>
                    <a:pt x="625" y="364"/>
                    <a:pt x="313" y="781"/>
                    <a:pt x="0" y="1145"/>
                  </a:cubicBezTo>
                  <a:cubicBezTo>
                    <a:pt x="313" y="781"/>
                    <a:pt x="625" y="364"/>
                    <a:pt x="937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8244082" y="4368996"/>
              <a:ext cx="2289" cy="2498"/>
            </a:xfrm>
            <a:custGeom>
              <a:avLst/>
              <a:gdLst/>
              <a:ahLst/>
              <a:cxnLst/>
              <a:rect l="l" t="t" r="r" b="b"/>
              <a:pathLst>
                <a:path w="2289" h="2498" extrusionOk="0">
                  <a:moveTo>
                    <a:pt x="2290" y="0"/>
                  </a:moveTo>
                  <a:cubicBezTo>
                    <a:pt x="1510" y="833"/>
                    <a:pt x="781" y="1666"/>
                    <a:pt x="0" y="2498"/>
                  </a:cubicBezTo>
                  <a:cubicBezTo>
                    <a:pt x="781" y="1666"/>
                    <a:pt x="1510" y="833"/>
                    <a:pt x="2290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8274324" y="4336932"/>
              <a:ext cx="3955" cy="3747"/>
            </a:xfrm>
            <a:custGeom>
              <a:avLst/>
              <a:gdLst/>
              <a:ahLst/>
              <a:cxnLst/>
              <a:rect l="l" t="t" r="r" b="b"/>
              <a:pathLst>
                <a:path w="3955" h="3747" extrusionOk="0">
                  <a:moveTo>
                    <a:pt x="3956" y="0"/>
                  </a:moveTo>
                  <a:cubicBezTo>
                    <a:pt x="2655" y="1249"/>
                    <a:pt x="1301" y="2499"/>
                    <a:pt x="0" y="3748"/>
                  </a:cubicBezTo>
                  <a:cubicBezTo>
                    <a:pt x="1301" y="2499"/>
                    <a:pt x="2603" y="1249"/>
                    <a:pt x="395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8208323" y="4412772"/>
              <a:ext cx="1040" cy="1301"/>
            </a:xfrm>
            <a:custGeom>
              <a:avLst/>
              <a:gdLst/>
              <a:ahLst/>
              <a:cxnLst/>
              <a:rect l="l" t="t" r="r" b="b"/>
              <a:pathLst>
                <a:path w="1040" h="1301" extrusionOk="0">
                  <a:moveTo>
                    <a:pt x="1041" y="0"/>
                  </a:moveTo>
                  <a:cubicBezTo>
                    <a:pt x="729" y="417"/>
                    <a:pt x="364" y="885"/>
                    <a:pt x="0" y="1301"/>
                  </a:cubicBezTo>
                  <a:cubicBezTo>
                    <a:pt x="312" y="885"/>
                    <a:pt x="677" y="417"/>
                    <a:pt x="1041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8191250" y="4434842"/>
              <a:ext cx="1925" cy="2758"/>
            </a:xfrm>
            <a:custGeom>
              <a:avLst/>
              <a:gdLst/>
              <a:ahLst/>
              <a:cxnLst/>
              <a:rect l="l" t="t" r="r" b="b"/>
              <a:pathLst>
                <a:path w="1925" h="2758" extrusionOk="0">
                  <a:moveTo>
                    <a:pt x="1926" y="0"/>
                  </a:moveTo>
                  <a:cubicBezTo>
                    <a:pt x="1301" y="937"/>
                    <a:pt x="625" y="1822"/>
                    <a:pt x="0" y="2759"/>
                  </a:cubicBezTo>
                  <a:cubicBezTo>
                    <a:pt x="625" y="1822"/>
                    <a:pt x="1301" y="937"/>
                    <a:pt x="192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756909" y="3074917"/>
              <a:ext cx="2097166" cy="1291216"/>
            </a:xfrm>
            <a:custGeom>
              <a:avLst/>
              <a:gdLst/>
              <a:ahLst/>
              <a:cxnLst/>
              <a:rect l="l" t="t" r="r" b="b"/>
              <a:pathLst>
                <a:path w="2097166" h="1291216" extrusionOk="0">
                  <a:moveTo>
                    <a:pt x="1702718" y="1187165"/>
                  </a:moveTo>
                  <a:lnTo>
                    <a:pt x="2097166" y="1187165"/>
                  </a:lnTo>
                  <a:lnTo>
                    <a:pt x="2097166" y="463073"/>
                  </a:lnTo>
                  <a:lnTo>
                    <a:pt x="1657849" y="463073"/>
                  </a:lnTo>
                  <a:cubicBezTo>
                    <a:pt x="1548801" y="463073"/>
                    <a:pt x="1555255" y="339814"/>
                    <a:pt x="1555255" y="339814"/>
                  </a:cubicBezTo>
                  <a:lnTo>
                    <a:pt x="1555255" y="85593"/>
                  </a:lnTo>
                  <a:cubicBezTo>
                    <a:pt x="1555255" y="-14554"/>
                    <a:pt x="1433402" y="853"/>
                    <a:pt x="1433402" y="853"/>
                  </a:cubicBezTo>
                  <a:lnTo>
                    <a:pt x="150742" y="853"/>
                  </a:lnTo>
                  <a:cubicBezTo>
                    <a:pt x="-15980" y="853"/>
                    <a:pt x="3227" y="178037"/>
                    <a:pt x="3227" y="178037"/>
                  </a:cubicBezTo>
                  <a:lnTo>
                    <a:pt x="3227" y="339814"/>
                  </a:lnTo>
                  <a:lnTo>
                    <a:pt x="0" y="345748"/>
                  </a:lnTo>
                  <a:lnTo>
                    <a:pt x="0" y="521943"/>
                  </a:lnTo>
                  <a:cubicBezTo>
                    <a:pt x="104989" y="551977"/>
                    <a:pt x="90050" y="681326"/>
                    <a:pt x="90050" y="681326"/>
                  </a:cubicBezTo>
                  <a:lnTo>
                    <a:pt x="90050" y="983070"/>
                  </a:lnTo>
                  <a:lnTo>
                    <a:pt x="307834" y="983070"/>
                  </a:lnTo>
                  <a:cubicBezTo>
                    <a:pt x="307834" y="983070"/>
                    <a:pt x="493815" y="983070"/>
                    <a:pt x="500218" y="1144847"/>
                  </a:cubicBezTo>
                  <a:cubicBezTo>
                    <a:pt x="504538" y="1254208"/>
                    <a:pt x="561639" y="1283617"/>
                    <a:pt x="598179" y="1291217"/>
                  </a:cubicBezTo>
                  <a:lnTo>
                    <a:pt x="1507367" y="1291217"/>
                  </a:lnTo>
                  <a:cubicBezTo>
                    <a:pt x="1538963" y="1230993"/>
                    <a:pt x="1597313" y="1184406"/>
                    <a:pt x="1702770" y="1187217"/>
                  </a:cubicBez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455470" y="3977174"/>
              <a:ext cx="1821473" cy="1080879"/>
            </a:xfrm>
            <a:custGeom>
              <a:avLst/>
              <a:gdLst/>
              <a:ahLst/>
              <a:cxnLst/>
              <a:rect l="l" t="t" r="r" b="b"/>
              <a:pathLst>
                <a:path w="1790007" h="1080879" extrusionOk="0">
                  <a:moveTo>
                    <a:pt x="1789955" y="251955"/>
                  </a:moveTo>
                  <a:lnTo>
                    <a:pt x="870773" y="251955"/>
                  </a:lnTo>
                  <a:cubicBezTo>
                    <a:pt x="833816" y="245761"/>
                    <a:pt x="776143" y="221817"/>
                    <a:pt x="771770" y="132653"/>
                  </a:cubicBezTo>
                  <a:cubicBezTo>
                    <a:pt x="765264" y="754"/>
                    <a:pt x="577253" y="754"/>
                    <a:pt x="577253" y="754"/>
                  </a:cubicBezTo>
                  <a:lnTo>
                    <a:pt x="142829" y="754"/>
                  </a:lnTo>
                  <a:cubicBezTo>
                    <a:pt x="142829" y="754"/>
                    <a:pt x="-6300" y="-18089"/>
                    <a:pt x="207" y="132653"/>
                  </a:cubicBezTo>
                  <a:lnTo>
                    <a:pt x="207" y="774347"/>
                  </a:lnTo>
                  <a:lnTo>
                    <a:pt x="273375" y="774347"/>
                  </a:lnTo>
                  <a:cubicBezTo>
                    <a:pt x="283629" y="774972"/>
                    <a:pt x="292686" y="776377"/>
                    <a:pt x="300702" y="778407"/>
                  </a:cubicBezTo>
                  <a:cubicBezTo>
                    <a:pt x="375969" y="797302"/>
                    <a:pt x="360822" y="870643"/>
                    <a:pt x="360822" y="870643"/>
                  </a:cubicBezTo>
                  <a:lnTo>
                    <a:pt x="360822" y="1062402"/>
                  </a:lnTo>
                  <a:lnTo>
                    <a:pt x="360718" y="1078746"/>
                  </a:lnTo>
                  <a:lnTo>
                    <a:pt x="1757371" y="1078746"/>
                  </a:lnTo>
                  <a:lnTo>
                    <a:pt x="1757371" y="1080880"/>
                  </a:lnTo>
                  <a:lnTo>
                    <a:pt x="1760598" y="1080880"/>
                  </a:lnTo>
                  <a:lnTo>
                    <a:pt x="1760598" y="456050"/>
                  </a:lnTo>
                  <a:cubicBezTo>
                    <a:pt x="1760598" y="456050"/>
                    <a:pt x="1734885" y="338934"/>
                    <a:pt x="1788810" y="253829"/>
                  </a:cubicBezTo>
                  <a:cubicBezTo>
                    <a:pt x="1789227" y="253205"/>
                    <a:pt x="1789591" y="252580"/>
                    <a:pt x="1790007" y="251955"/>
                  </a:cubicBezTo>
                  <a:close/>
                </a:path>
              </a:pathLst>
            </a:custGeom>
            <a:solidFill>
              <a:srgbClr val="71E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7799664" y="4367832"/>
              <a:ext cx="2266802" cy="1767603"/>
            </a:xfrm>
            <a:custGeom>
              <a:avLst/>
              <a:gdLst/>
              <a:ahLst/>
              <a:cxnLst/>
              <a:rect l="l" t="t" r="r" b="b"/>
              <a:pathLst>
                <a:path w="2266802" h="1767603" extrusionOk="0">
                  <a:moveTo>
                    <a:pt x="1322531" y="110662"/>
                  </a:moveTo>
                  <a:lnTo>
                    <a:pt x="493191" y="110662"/>
                  </a:lnTo>
                  <a:cubicBezTo>
                    <a:pt x="434789" y="110662"/>
                    <a:pt x="390180" y="55487"/>
                    <a:pt x="387629" y="0"/>
                  </a:cubicBezTo>
                  <a:cubicBezTo>
                    <a:pt x="385183" y="104"/>
                    <a:pt x="382581" y="208"/>
                    <a:pt x="379926" y="260"/>
                  </a:cubicBezTo>
                  <a:cubicBezTo>
                    <a:pt x="379926" y="364"/>
                    <a:pt x="379822" y="416"/>
                    <a:pt x="379822" y="520"/>
                  </a:cubicBezTo>
                  <a:cubicBezTo>
                    <a:pt x="379717" y="728"/>
                    <a:pt x="379665" y="937"/>
                    <a:pt x="379562" y="1093"/>
                  </a:cubicBezTo>
                  <a:cubicBezTo>
                    <a:pt x="379249" y="1822"/>
                    <a:pt x="378989" y="2603"/>
                    <a:pt x="378677" y="3331"/>
                  </a:cubicBezTo>
                  <a:cubicBezTo>
                    <a:pt x="376335" y="9057"/>
                    <a:pt x="374044" y="14783"/>
                    <a:pt x="371806" y="20560"/>
                  </a:cubicBezTo>
                  <a:cubicBezTo>
                    <a:pt x="371129" y="22278"/>
                    <a:pt x="370505" y="23996"/>
                    <a:pt x="369828" y="25714"/>
                  </a:cubicBezTo>
                  <a:cubicBezTo>
                    <a:pt x="367329" y="32324"/>
                    <a:pt x="364935" y="38987"/>
                    <a:pt x="362645" y="45701"/>
                  </a:cubicBezTo>
                  <a:cubicBezTo>
                    <a:pt x="362489" y="46222"/>
                    <a:pt x="362332" y="46690"/>
                    <a:pt x="362176" y="47211"/>
                  </a:cubicBezTo>
                  <a:cubicBezTo>
                    <a:pt x="360042" y="53509"/>
                    <a:pt x="358012" y="59807"/>
                    <a:pt x="356086" y="66106"/>
                  </a:cubicBezTo>
                  <a:cubicBezTo>
                    <a:pt x="355514" y="67875"/>
                    <a:pt x="354993" y="69697"/>
                    <a:pt x="354472" y="71467"/>
                  </a:cubicBezTo>
                  <a:cubicBezTo>
                    <a:pt x="352494" y="78026"/>
                    <a:pt x="350621" y="84532"/>
                    <a:pt x="348851" y="91143"/>
                  </a:cubicBezTo>
                  <a:cubicBezTo>
                    <a:pt x="348799" y="91403"/>
                    <a:pt x="348695" y="91715"/>
                    <a:pt x="348591" y="91975"/>
                  </a:cubicBezTo>
                  <a:cubicBezTo>
                    <a:pt x="346769" y="98794"/>
                    <a:pt x="345051" y="105717"/>
                    <a:pt x="343438" y="112588"/>
                  </a:cubicBezTo>
                  <a:cubicBezTo>
                    <a:pt x="343021" y="114358"/>
                    <a:pt x="342605" y="116180"/>
                    <a:pt x="342188" y="117949"/>
                  </a:cubicBezTo>
                  <a:cubicBezTo>
                    <a:pt x="340783" y="124039"/>
                    <a:pt x="339482" y="130182"/>
                    <a:pt x="338232" y="136324"/>
                  </a:cubicBezTo>
                  <a:cubicBezTo>
                    <a:pt x="338076" y="137208"/>
                    <a:pt x="337868" y="138093"/>
                    <a:pt x="337660" y="138978"/>
                  </a:cubicBezTo>
                  <a:cubicBezTo>
                    <a:pt x="336306" y="145849"/>
                    <a:pt x="335057" y="152772"/>
                    <a:pt x="333912" y="159747"/>
                  </a:cubicBezTo>
                  <a:cubicBezTo>
                    <a:pt x="333600" y="161517"/>
                    <a:pt x="333340" y="163286"/>
                    <a:pt x="333027" y="165056"/>
                  </a:cubicBezTo>
                  <a:cubicBezTo>
                    <a:pt x="332091" y="170938"/>
                    <a:pt x="331205" y="176872"/>
                    <a:pt x="330425" y="182806"/>
                  </a:cubicBezTo>
                  <a:cubicBezTo>
                    <a:pt x="330268" y="184055"/>
                    <a:pt x="330061" y="185356"/>
                    <a:pt x="329904" y="186606"/>
                  </a:cubicBezTo>
                  <a:cubicBezTo>
                    <a:pt x="329019" y="193528"/>
                    <a:pt x="328238" y="200503"/>
                    <a:pt x="327510" y="207478"/>
                  </a:cubicBezTo>
                  <a:cubicBezTo>
                    <a:pt x="327354" y="209144"/>
                    <a:pt x="327197" y="210810"/>
                    <a:pt x="327041" y="212527"/>
                  </a:cubicBezTo>
                  <a:cubicBezTo>
                    <a:pt x="326521" y="218357"/>
                    <a:pt x="326000" y="224187"/>
                    <a:pt x="325636" y="230017"/>
                  </a:cubicBezTo>
                  <a:cubicBezTo>
                    <a:pt x="325532" y="231526"/>
                    <a:pt x="325428" y="233036"/>
                    <a:pt x="325324" y="234545"/>
                  </a:cubicBezTo>
                  <a:cubicBezTo>
                    <a:pt x="324907" y="241520"/>
                    <a:pt x="324543" y="248495"/>
                    <a:pt x="324334" y="255522"/>
                  </a:cubicBezTo>
                  <a:cubicBezTo>
                    <a:pt x="324334" y="257032"/>
                    <a:pt x="324283" y="258593"/>
                    <a:pt x="324231" y="260103"/>
                  </a:cubicBezTo>
                  <a:cubicBezTo>
                    <a:pt x="324074" y="265932"/>
                    <a:pt x="323970" y="271814"/>
                    <a:pt x="323970" y="277644"/>
                  </a:cubicBezTo>
                  <a:cubicBezTo>
                    <a:pt x="323970" y="279310"/>
                    <a:pt x="323970" y="281028"/>
                    <a:pt x="323970" y="282693"/>
                  </a:cubicBezTo>
                  <a:cubicBezTo>
                    <a:pt x="323970" y="289668"/>
                    <a:pt x="324127" y="296695"/>
                    <a:pt x="324334" y="303670"/>
                  </a:cubicBezTo>
                  <a:cubicBezTo>
                    <a:pt x="324334" y="304971"/>
                    <a:pt x="324439" y="306272"/>
                    <a:pt x="324491" y="307522"/>
                  </a:cubicBezTo>
                  <a:cubicBezTo>
                    <a:pt x="324699" y="313508"/>
                    <a:pt x="325011" y="319442"/>
                    <a:pt x="325376" y="325428"/>
                  </a:cubicBezTo>
                  <a:cubicBezTo>
                    <a:pt x="325480" y="327197"/>
                    <a:pt x="325584" y="329019"/>
                    <a:pt x="325740" y="330789"/>
                  </a:cubicBezTo>
                  <a:cubicBezTo>
                    <a:pt x="326209" y="337816"/>
                    <a:pt x="326781" y="344791"/>
                    <a:pt x="327510" y="351766"/>
                  </a:cubicBezTo>
                  <a:cubicBezTo>
                    <a:pt x="327614" y="352651"/>
                    <a:pt x="327718" y="353536"/>
                    <a:pt x="327822" y="354472"/>
                  </a:cubicBezTo>
                  <a:cubicBezTo>
                    <a:pt x="328447" y="360719"/>
                    <a:pt x="329175" y="366913"/>
                    <a:pt x="330008" y="373159"/>
                  </a:cubicBezTo>
                  <a:cubicBezTo>
                    <a:pt x="330268" y="374981"/>
                    <a:pt x="330477" y="376803"/>
                    <a:pt x="330737" y="378677"/>
                  </a:cubicBezTo>
                  <a:cubicBezTo>
                    <a:pt x="331258" y="382268"/>
                    <a:pt x="331778" y="385860"/>
                    <a:pt x="332298" y="389451"/>
                  </a:cubicBezTo>
                  <a:cubicBezTo>
                    <a:pt x="332819" y="392835"/>
                    <a:pt x="333340" y="396218"/>
                    <a:pt x="333912" y="399601"/>
                  </a:cubicBezTo>
                  <a:cubicBezTo>
                    <a:pt x="333912" y="399862"/>
                    <a:pt x="334016" y="400174"/>
                    <a:pt x="334069" y="400434"/>
                  </a:cubicBezTo>
                  <a:cubicBezTo>
                    <a:pt x="335214" y="407149"/>
                    <a:pt x="336463" y="413864"/>
                    <a:pt x="337816" y="420578"/>
                  </a:cubicBezTo>
                  <a:cubicBezTo>
                    <a:pt x="338180" y="422400"/>
                    <a:pt x="338545" y="424222"/>
                    <a:pt x="338909" y="426044"/>
                  </a:cubicBezTo>
                  <a:cubicBezTo>
                    <a:pt x="340262" y="432498"/>
                    <a:pt x="341668" y="438901"/>
                    <a:pt x="343178" y="445355"/>
                  </a:cubicBezTo>
                  <a:cubicBezTo>
                    <a:pt x="343281" y="445875"/>
                    <a:pt x="343438" y="446448"/>
                    <a:pt x="343542" y="446969"/>
                  </a:cubicBezTo>
                  <a:cubicBezTo>
                    <a:pt x="345155" y="453839"/>
                    <a:pt x="346925" y="460658"/>
                    <a:pt x="348799" y="467477"/>
                  </a:cubicBezTo>
                  <a:cubicBezTo>
                    <a:pt x="349267" y="469247"/>
                    <a:pt x="349788" y="471016"/>
                    <a:pt x="350257" y="472786"/>
                  </a:cubicBezTo>
                  <a:cubicBezTo>
                    <a:pt x="351922" y="478720"/>
                    <a:pt x="353639" y="484654"/>
                    <a:pt x="355462" y="490536"/>
                  </a:cubicBezTo>
                  <a:cubicBezTo>
                    <a:pt x="355774" y="491525"/>
                    <a:pt x="356034" y="492566"/>
                    <a:pt x="356398" y="493555"/>
                  </a:cubicBezTo>
                  <a:cubicBezTo>
                    <a:pt x="358481" y="500270"/>
                    <a:pt x="360719" y="506984"/>
                    <a:pt x="363009" y="513647"/>
                  </a:cubicBezTo>
                  <a:cubicBezTo>
                    <a:pt x="363582" y="515313"/>
                    <a:pt x="364206" y="516978"/>
                    <a:pt x="364779" y="518644"/>
                  </a:cubicBezTo>
                  <a:cubicBezTo>
                    <a:pt x="366757" y="524265"/>
                    <a:pt x="368839" y="529835"/>
                    <a:pt x="370973" y="535405"/>
                  </a:cubicBezTo>
                  <a:cubicBezTo>
                    <a:pt x="371494" y="536706"/>
                    <a:pt x="371962" y="538007"/>
                    <a:pt x="372431" y="539308"/>
                  </a:cubicBezTo>
                  <a:cubicBezTo>
                    <a:pt x="374981" y="545867"/>
                    <a:pt x="377687" y="552373"/>
                    <a:pt x="380446" y="558880"/>
                  </a:cubicBezTo>
                  <a:cubicBezTo>
                    <a:pt x="381123" y="560389"/>
                    <a:pt x="381800" y="561951"/>
                    <a:pt x="382424" y="563461"/>
                  </a:cubicBezTo>
                  <a:cubicBezTo>
                    <a:pt x="384767" y="568874"/>
                    <a:pt x="387213" y="574235"/>
                    <a:pt x="389712" y="579544"/>
                  </a:cubicBezTo>
                  <a:cubicBezTo>
                    <a:pt x="390388" y="581002"/>
                    <a:pt x="391065" y="582459"/>
                    <a:pt x="391742" y="583917"/>
                  </a:cubicBezTo>
                  <a:cubicBezTo>
                    <a:pt x="394761" y="590319"/>
                    <a:pt x="397936" y="596670"/>
                    <a:pt x="401163" y="602968"/>
                  </a:cubicBezTo>
                  <a:cubicBezTo>
                    <a:pt x="401839" y="604269"/>
                    <a:pt x="402516" y="605570"/>
                    <a:pt x="403245" y="606872"/>
                  </a:cubicBezTo>
                  <a:cubicBezTo>
                    <a:pt x="406004" y="612181"/>
                    <a:pt x="408867" y="617438"/>
                    <a:pt x="411782" y="622643"/>
                  </a:cubicBezTo>
                  <a:cubicBezTo>
                    <a:pt x="412615" y="624205"/>
                    <a:pt x="413499" y="625714"/>
                    <a:pt x="414332" y="627276"/>
                  </a:cubicBezTo>
                  <a:cubicBezTo>
                    <a:pt x="417872" y="633470"/>
                    <a:pt x="421463" y="639664"/>
                    <a:pt x="425211" y="645754"/>
                  </a:cubicBezTo>
                  <a:cubicBezTo>
                    <a:pt x="425835" y="646795"/>
                    <a:pt x="426512" y="647784"/>
                    <a:pt x="427137" y="648825"/>
                  </a:cubicBezTo>
                  <a:cubicBezTo>
                    <a:pt x="430364" y="654083"/>
                    <a:pt x="433695" y="659288"/>
                    <a:pt x="437131" y="664493"/>
                  </a:cubicBezTo>
                  <a:cubicBezTo>
                    <a:pt x="438172" y="666054"/>
                    <a:pt x="439161" y="667616"/>
                    <a:pt x="440202" y="669126"/>
                  </a:cubicBezTo>
                  <a:cubicBezTo>
                    <a:pt x="444210" y="675163"/>
                    <a:pt x="448322" y="681097"/>
                    <a:pt x="452538" y="687031"/>
                  </a:cubicBezTo>
                  <a:cubicBezTo>
                    <a:pt x="452955" y="687656"/>
                    <a:pt x="453423" y="688228"/>
                    <a:pt x="453839" y="688853"/>
                  </a:cubicBezTo>
                  <a:cubicBezTo>
                    <a:pt x="457692" y="694215"/>
                    <a:pt x="461699" y="699524"/>
                    <a:pt x="465759" y="704833"/>
                  </a:cubicBezTo>
                  <a:cubicBezTo>
                    <a:pt x="466904" y="706342"/>
                    <a:pt x="468102" y="707852"/>
                    <a:pt x="469247" y="709361"/>
                  </a:cubicBezTo>
                  <a:cubicBezTo>
                    <a:pt x="473775" y="715139"/>
                    <a:pt x="478356" y="720917"/>
                    <a:pt x="483092" y="726591"/>
                  </a:cubicBezTo>
                  <a:lnTo>
                    <a:pt x="482832" y="727215"/>
                  </a:lnTo>
                  <a:cubicBezTo>
                    <a:pt x="486684" y="734659"/>
                    <a:pt x="490380" y="742154"/>
                    <a:pt x="493972" y="749754"/>
                  </a:cubicBezTo>
                  <a:cubicBezTo>
                    <a:pt x="536914" y="840532"/>
                    <a:pt x="562003" y="942553"/>
                    <a:pt x="564449" y="1050561"/>
                  </a:cubicBezTo>
                  <a:cubicBezTo>
                    <a:pt x="564606" y="1056339"/>
                    <a:pt x="564710" y="1062169"/>
                    <a:pt x="564710" y="1067998"/>
                  </a:cubicBezTo>
                  <a:cubicBezTo>
                    <a:pt x="564710" y="1422939"/>
                    <a:pt x="319546" y="1716824"/>
                    <a:pt x="0" y="1767418"/>
                  </a:cubicBezTo>
                  <a:lnTo>
                    <a:pt x="1102613" y="1767418"/>
                  </a:lnTo>
                  <a:cubicBezTo>
                    <a:pt x="1102196" y="1767835"/>
                    <a:pt x="1304522" y="1767418"/>
                    <a:pt x="1304522" y="1767418"/>
                  </a:cubicBezTo>
                  <a:lnTo>
                    <a:pt x="1320033" y="1767418"/>
                  </a:lnTo>
                  <a:cubicBezTo>
                    <a:pt x="1842685" y="1767418"/>
                    <a:pt x="2266803" y="1390355"/>
                    <a:pt x="2266803" y="922045"/>
                  </a:cubicBezTo>
                  <a:cubicBezTo>
                    <a:pt x="2266803" y="453735"/>
                    <a:pt x="1845392" y="110610"/>
                    <a:pt x="1322740" y="110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551042" y="5459689"/>
              <a:ext cx="1093" cy="35395"/>
            </a:xfrm>
            <a:custGeom>
              <a:avLst/>
              <a:gdLst/>
              <a:ahLst/>
              <a:cxnLst/>
              <a:rect l="l" t="t" r="r" b="b"/>
              <a:pathLst>
                <a:path w="1093" h="35395" extrusionOk="0">
                  <a:moveTo>
                    <a:pt x="0" y="0"/>
                  </a:moveTo>
                  <a:lnTo>
                    <a:pt x="0" y="35395"/>
                  </a:lnTo>
                  <a:cubicBezTo>
                    <a:pt x="0" y="23528"/>
                    <a:pt x="417" y="11712"/>
                    <a:pt x="10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00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559734" y="4747777"/>
              <a:ext cx="1284829" cy="1384629"/>
            </a:xfrm>
            <a:custGeom>
              <a:avLst/>
              <a:gdLst/>
              <a:ahLst/>
              <a:cxnLst/>
              <a:rect l="l" t="t" r="r" b="b"/>
              <a:pathLst>
                <a:path w="1283829" h="1384629" extrusionOk="0">
                  <a:moveTo>
                    <a:pt x="1224206" y="5205"/>
                  </a:moveTo>
                  <a:cubicBezTo>
                    <a:pt x="1216346" y="3175"/>
                    <a:pt x="1207549" y="1770"/>
                    <a:pt x="1197555" y="1145"/>
                  </a:cubicBezTo>
                  <a:lnTo>
                    <a:pt x="171094" y="1145"/>
                  </a:lnTo>
                  <a:lnTo>
                    <a:pt x="167971" y="0"/>
                  </a:lnTo>
                  <a:cubicBezTo>
                    <a:pt x="168231" y="1666"/>
                    <a:pt x="168388" y="3383"/>
                    <a:pt x="168596" y="5049"/>
                  </a:cubicBezTo>
                  <a:lnTo>
                    <a:pt x="167659" y="5049"/>
                  </a:lnTo>
                  <a:cubicBezTo>
                    <a:pt x="169064" y="13065"/>
                    <a:pt x="170261" y="21185"/>
                    <a:pt x="171354" y="29305"/>
                  </a:cubicBezTo>
                  <a:cubicBezTo>
                    <a:pt x="173280" y="49605"/>
                    <a:pt x="174321" y="70218"/>
                    <a:pt x="174321" y="91039"/>
                  </a:cubicBezTo>
                  <a:cubicBezTo>
                    <a:pt x="174321" y="111860"/>
                    <a:pt x="173332" y="130910"/>
                    <a:pt x="171563" y="150482"/>
                  </a:cubicBezTo>
                  <a:cubicBezTo>
                    <a:pt x="162974" y="245060"/>
                    <a:pt x="134085" y="333860"/>
                    <a:pt x="89165" y="412406"/>
                  </a:cubicBezTo>
                  <a:lnTo>
                    <a:pt x="88280" y="412510"/>
                  </a:lnTo>
                  <a:cubicBezTo>
                    <a:pt x="32168" y="508598"/>
                    <a:pt x="0" y="620249"/>
                    <a:pt x="0" y="739344"/>
                  </a:cubicBezTo>
                  <a:cubicBezTo>
                    <a:pt x="0" y="770054"/>
                    <a:pt x="2186" y="800244"/>
                    <a:pt x="6298" y="829810"/>
                  </a:cubicBezTo>
                  <a:lnTo>
                    <a:pt x="6298" y="711860"/>
                  </a:lnTo>
                  <a:lnTo>
                    <a:pt x="7339" y="711860"/>
                  </a:lnTo>
                  <a:cubicBezTo>
                    <a:pt x="6715" y="723572"/>
                    <a:pt x="6298" y="735388"/>
                    <a:pt x="6298" y="747255"/>
                  </a:cubicBezTo>
                  <a:cubicBezTo>
                    <a:pt x="6298" y="1099282"/>
                    <a:pt x="293260" y="1384629"/>
                    <a:pt x="647264" y="1384629"/>
                  </a:cubicBezTo>
                  <a:lnTo>
                    <a:pt x="1127233" y="1384629"/>
                  </a:lnTo>
                  <a:lnTo>
                    <a:pt x="1127233" y="599324"/>
                  </a:lnTo>
                  <a:cubicBezTo>
                    <a:pt x="1131137" y="468727"/>
                    <a:pt x="1199585" y="470704"/>
                    <a:pt x="1199585" y="470704"/>
                  </a:cubicBezTo>
                  <a:cubicBezTo>
                    <a:pt x="1275893" y="470704"/>
                    <a:pt x="1264390" y="363217"/>
                    <a:pt x="1264390" y="363217"/>
                  </a:cubicBezTo>
                  <a:lnTo>
                    <a:pt x="1264390" y="305492"/>
                  </a:lnTo>
                  <a:lnTo>
                    <a:pt x="1282504" y="305492"/>
                  </a:lnTo>
                  <a:lnTo>
                    <a:pt x="1282608" y="289148"/>
                  </a:lnTo>
                  <a:lnTo>
                    <a:pt x="1282608" y="97389"/>
                  </a:lnTo>
                  <a:cubicBezTo>
                    <a:pt x="1282608" y="97389"/>
                    <a:pt x="1297391" y="24048"/>
                    <a:pt x="1224102" y="5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4685198" y="6132458"/>
              <a:ext cx="149492" cy="5621"/>
            </a:xfrm>
            <a:custGeom>
              <a:avLst/>
              <a:gdLst/>
              <a:ahLst/>
              <a:cxnLst/>
              <a:rect l="l" t="t" r="r" b="b"/>
              <a:pathLst>
                <a:path w="149492" h="5621" extrusionOk="0">
                  <a:moveTo>
                    <a:pt x="0" y="0"/>
                  </a:moveTo>
                  <a:lnTo>
                    <a:pt x="149493" y="0"/>
                  </a:lnTo>
                  <a:lnTo>
                    <a:pt x="149493" y="5622"/>
                  </a:lnTo>
                  <a:lnTo>
                    <a:pt x="0" y="5622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4824020" y="5053373"/>
              <a:ext cx="18322" cy="2134"/>
            </a:xfrm>
            <a:custGeom>
              <a:avLst/>
              <a:gdLst/>
              <a:ahLst/>
              <a:cxnLst/>
              <a:rect l="l" t="t" r="r" b="b"/>
              <a:pathLst>
                <a:path w="18322" h="2134" extrusionOk="0">
                  <a:moveTo>
                    <a:pt x="0" y="0"/>
                  </a:moveTo>
                  <a:lnTo>
                    <a:pt x="18322" y="0"/>
                  </a:lnTo>
                  <a:lnTo>
                    <a:pt x="18322" y="2134"/>
                  </a:lnTo>
                  <a:lnTo>
                    <a:pt x="0" y="2134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8659611" y="2125981"/>
              <a:ext cx="6402" cy="5205"/>
            </a:xfrm>
            <a:custGeom>
              <a:avLst/>
              <a:gdLst/>
              <a:ahLst/>
              <a:cxnLst/>
              <a:rect l="l" t="t" r="r" b="b"/>
              <a:pathLst>
                <a:path w="6402" h="5205" extrusionOk="0">
                  <a:moveTo>
                    <a:pt x="6402" y="0"/>
                  </a:moveTo>
                  <a:cubicBezTo>
                    <a:pt x="6402" y="0"/>
                    <a:pt x="3227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402" y="0"/>
                    <a:pt x="6402" y="0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8263289" y="4340680"/>
              <a:ext cx="11087" cy="10826"/>
            </a:xfrm>
            <a:custGeom>
              <a:avLst/>
              <a:gdLst/>
              <a:ahLst/>
              <a:cxnLst/>
              <a:rect l="l" t="t" r="r" b="b"/>
              <a:pathLst>
                <a:path w="11087" h="10826" extrusionOk="0">
                  <a:moveTo>
                    <a:pt x="833" y="9942"/>
                  </a:moveTo>
                  <a:cubicBezTo>
                    <a:pt x="521" y="10254"/>
                    <a:pt x="261" y="10514"/>
                    <a:pt x="0" y="10827"/>
                  </a:cubicBezTo>
                  <a:cubicBezTo>
                    <a:pt x="3644" y="7183"/>
                    <a:pt x="7339" y="3539"/>
                    <a:pt x="11087" y="0"/>
                  </a:cubicBezTo>
                  <a:cubicBezTo>
                    <a:pt x="7652" y="3279"/>
                    <a:pt x="4216" y="6610"/>
                    <a:pt x="885" y="9942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8260895" y="4350622"/>
              <a:ext cx="3227" cy="3227"/>
            </a:xfrm>
            <a:custGeom>
              <a:avLst/>
              <a:gdLst/>
              <a:ahLst/>
              <a:cxnLst/>
              <a:rect l="l" t="t" r="r" b="b"/>
              <a:pathLst>
                <a:path w="3227" h="3227" extrusionOk="0">
                  <a:moveTo>
                    <a:pt x="0" y="3227"/>
                  </a:moveTo>
                  <a:cubicBezTo>
                    <a:pt x="781" y="2447"/>
                    <a:pt x="1614" y="1666"/>
                    <a:pt x="2394" y="885"/>
                  </a:cubicBezTo>
                  <a:cubicBezTo>
                    <a:pt x="2707" y="572"/>
                    <a:pt x="2967" y="312"/>
                    <a:pt x="3227" y="0"/>
                  </a:cubicBezTo>
                  <a:cubicBezTo>
                    <a:pt x="2134" y="1093"/>
                    <a:pt x="1041" y="2134"/>
                    <a:pt x="0" y="3227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653470" y="2125942"/>
              <a:ext cx="6193" cy="39"/>
            </a:xfrm>
            <a:custGeom>
              <a:avLst/>
              <a:gdLst/>
              <a:ahLst/>
              <a:cxnLst/>
              <a:rect l="l" t="t" r="r" b="b"/>
              <a:pathLst>
                <a:path w="6193" h="39" extrusionOk="0">
                  <a:moveTo>
                    <a:pt x="0" y="39"/>
                  </a:moveTo>
                  <a:lnTo>
                    <a:pt x="6194" y="39"/>
                  </a:lnTo>
                  <a:cubicBezTo>
                    <a:pt x="3331" y="-13"/>
                    <a:pt x="572" y="-13"/>
                    <a:pt x="0" y="39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8" name="Google Shape;1398;p2"/>
            <p:cNvGrpSpPr/>
            <p:nvPr/>
          </p:nvGrpSpPr>
          <p:grpSpPr>
            <a:xfrm>
              <a:off x="8182020" y="2138422"/>
              <a:ext cx="1426286" cy="2227711"/>
              <a:chOff x="8182020" y="2138422"/>
              <a:chExt cx="1426286" cy="2227711"/>
            </a:xfrm>
          </p:grpSpPr>
          <p:sp>
            <p:nvSpPr>
              <p:cNvPr id="1399" name="Google Shape;1399;p2"/>
              <p:cNvSpPr/>
              <p:nvPr/>
            </p:nvSpPr>
            <p:spPr>
              <a:xfrm>
                <a:off x="8182140" y="4360733"/>
                <a:ext cx="390" cy="35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1" extrusionOk="0">
                    <a:moveTo>
                      <a:pt x="156" y="195"/>
                    </a:moveTo>
                    <a:cubicBezTo>
                      <a:pt x="156" y="195"/>
                      <a:pt x="156" y="195"/>
                      <a:pt x="0" y="351"/>
                    </a:cubicBezTo>
                    <a:cubicBezTo>
                      <a:pt x="572" y="-169"/>
                      <a:pt x="416" y="-13"/>
                      <a:pt x="156" y="195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"/>
              <p:cNvSpPr/>
              <p:nvPr/>
            </p:nvSpPr>
            <p:spPr>
              <a:xfrm>
                <a:off x="8182020" y="4361084"/>
                <a:ext cx="120" cy="12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0" extrusionOk="0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6" y="104"/>
                      <a:pt x="-88" y="208"/>
                      <a:pt x="120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"/>
              <p:cNvSpPr/>
              <p:nvPr/>
            </p:nvSpPr>
            <p:spPr>
              <a:xfrm>
                <a:off x="8203125" y="2138422"/>
                <a:ext cx="1405181" cy="2133810"/>
              </a:xfrm>
              <a:custGeom>
                <a:avLst/>
                <a:gdLst/>
                <a:ahLst/>
                <a:cxnLst/>
                <a:rect l="l" t="t" r="r" b="b"/>
                <a:pathLst>
                  <a:path w="1405181" h="2133810" extrusionOk="0">
                    <a:moveTo>
                      <a:pt x="334633" y="52"/>
                    </a:moveTo>
                    <a:lnTo>
                      <a:pt x="308191" y="52"/>
                    </a:lnTo>
                    <a:cubicBezTo>
                      <a:pt x="308191" y="52"/>
                      <a:pt x="307983" y="52"/>
                      <a:pt x="307983" y="52"/>
                    </a:cubicBezTo>
                    <a:lnTo>
                      <a:pt x="307983" y="272335"/>
                    </a:lnTo>
                    <a:cubicBezTo>
                      <a:pt x="307879" y="274105"/>
                      <a:pt x="307827" y="275822"/>
                      <a:pt x="307722" y="277540"/>
                    </a:cubicBezTo>
                    <a:cubicBezTo>
                      <a:pt x="292367" y="553935"/>
                      <a:pt x="107531" y="547741"/>
                      <a:pt x="47880" y="547741"/>
                    </a:cubicBezTo>
                    <a:cubicBezTo>
                      <a:pt x="-11772" y="547741"/>
                      <a:pt x="1189" y="647888"/>
                      <a:pt x="1189" y="647888"/>
                    </a:cubicBezTo>
                    <a:cubicBezTo>
                      <a:pt x="1189" y="647888"/>
                      <a:pt x="5614" y="808885"/>
                      <a:pt x="3688" y="899559"/>
                    </a:cubicBezTo>
                    <a:lnTo>
                      <a:pt x="11704" y="899559"/>
                    </a:lnTo>
                    <a:lnTo>
                      <a:pt x="11704" y="2133811"/>
                    </a:lnTo>
                    <a:cubicBezTo>
                      <a:pt x="78799" y="2055941"/>
                      <a:pt x="204816" y="2041627"/>
                      <a:pt x="326252" y="2033819"/>
                    </a:cubicBezTo>
                    <a:lnTo>
                      <a:pt x="334685" y="2031165"/>
                    </a:lnTo>
                    <a:cubicBezTo>
                      <a:pt x="916156" y="2031165"/>
                      <a:pt x="1389359" y="1591327"/>
                      <a:pt x="1404766" y="1043170"/>
                    </a:cubicBezTo>
                    <a:cubicBezTo>
                      <a:pt x="1405026" y="1034009"/>
                      <a:pt x="1405182" y="1024795"/>
                      <a:pt x="1405182" y="1015582"/>
                    </a:cubicBezTo>
                    <a:cubicBezTo>
                      <a:pt x="1405182" y="454724"/>
                      <a:pt x="925889" y="0"/>
                      <a:pt x="334685" y="0"/>
                    </a:cubicBezTo>
                    <a:close/>
                  </a:path>
                </a:pathLst>
              </a:custGeom>
              <a:solidFill>
                <a:srgbClr val="C4CF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"/>
              <p:cNvSpPr/>
              <p:nvPr/>
            </p:nvSpPr>
            <p:spPr>
              <a:xfrm>
                <a:off x="8182297" y="4360928"/>
                <a:ext cx="5205" cy="520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520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3" name="Google Shape;1403;p2"/>
            <p:cNvSpPr/>
            <p:nvPr/>
          </p:nvSpPr>
          <p:spPr>
            <a:xfrm>
              <a:off x="2140175" y="3594414"/>
              <a:ext cx="2707960" cy="1158413"/>
            </a:xfrm>
            <a:custGeom>
              <a:avLst/>
              <a:gdLst/>
              <a:ahLst/>
              <a:cxnLst/>
              <a:rect l="l" t="t" r="r" b="b"/>
              <a:pathLst>
                <a:path w="2712384" h="1158412" extrusionOk="0">
                  <a:moveTo>
                    <a:pt x="2620026" y="5101"/>
                  </a:moveTo>
                  <a:cubicBezTo>
                    <a:pt x="2610241" y="2863"/>
                    <a:pt x="2599414" y="1249"/>
                    <a:pt x="2587442" y="521"/>
                  </a:cubicBezTo>
                  <a:cubicBezTo>
                    <a:pt x="2582289" y="208"/>
                    <a:pt x="2576979" y="0"/>
                    <a:pt x="2571410" y="0"/>
                  </a:cubicBezTo>
                  <a:lnTo>
                    <a:pt x="1822957" y="0"/>
                  </a:lnTo>
                  <a:cubicBezTo>
                    <a:pt x="1820615" y="3800"/>
                    <a:pt x="1818117" y="7495"/>
                    <a:pt x="1815410" y="11035"/>
                  </a:cubicBezTo>
                  <a:lnTo>
                    <a:pt x="1813120" y="11035"/>
                  </a:lnTo>
                  <a:lnTo>
                    <a:pt x="1813432" y="10671"/>
                  </a:lnTo>
                  <a:cubicBezTo>
                    <a:pt x="1816191" y="7235"/>
                    <a:pt x="1818689" y="3644"/>
                    <a:pt x="1821084" y="0"/>
                  </a:cubicBezTo>
                  <a:lnTo>
                    <a:pt x="1818637" y="0"/>
                  </a:lnTo>
                  <a:lnTo>
                    <a:pt x="1805624" y="16761"/>
                  </a:lnTo>
                  <a:cubicBezTo>
                    <a:pt x="1794954" y="26599"/>
                    <a:pt x="1779390" y="41433"/>
                    <a:pt x="1766533" y="48148"/>
                  </a:cubicBezTo>
                  <a:cubicBezTo>
                    <a:pt x="1753677" y="54863"/>
                    <a:pt x="1735302" y="57465"/>
                    <a:pt x="1720936" y="60692"/>
                  </a:cubicBezTo>
                  <a:lnTo>
                    <a:pt x="1701364" y="62879"/>
                  </a:lnTo>
                  <a:lnTo>
                    <a:pt x="1662534" y="62722"/>
                  </a:lnTo>
                  <a:lnTo>
                    <a:pt x="299766" y="62722"/>
                  </a:lnTo>
                  <a:cubicBezTo>
                    <a:pt x="190457" y="62722"/>
                    <a:pt x="94890" y="118990"/>
                    <a:pt x="42630" y="201961"/>
                  </a:cubicBezTo>
                  <a:cubicBezTo>
                    <a:pt x="15720" y="241468"/>
                    <a:pt x="0" y="288835"/>
                    <a:pt x="0" y="339794"/>
                  </a:cubicBezTo>
                  <a:cubicBezTo>
                    <a:pt x="0" y="383674"/>
                    <a:pt x="11660" y="424899"/>
                    <a:pt x="32116" y="460762"/>
                  </a:cubicBezTo>
                  <a:cubicBezTo>
                    <a:pt x="58819" y="517915"/>
                    <a:pt x="105093" y="565074"/>
                    <a:pt x="163078" y="594796"/>
                  </a:cubicBezTo>
                  <a:cubicBezTo>
                    <a:pt x="205709" y="615877"/>
                    <a:pt x="254117" y="627901"/>
                    <a:pt x="305023" y="627901"/>
                  </a:cubicBezTo>
                  <a:lnTo>
                    <a:pt x="1017873" y="627901"/>
                  </a:lnTo>
                  <a:cubicBezTo>
                    <a:pt x="1054465" y="627901"/>
                    <a:pt x="1090381" y="630764"/>
                    <a:pt x="1125412" y="636021"/>
                  </a:cubicBezTo>
                  <a:cubicBezTo>
                    <a:pt x="1128639" y="636489"/>
                    <a:pt x="1131814" y="636958"/>
                    <a:pt x="1134989" y="637478"/>
                  </a:cubicBezTo>
                  <a:cubicBezTo>
                    <a:pt x="1137227" y="637843"/>
                    <a:pt x="1139466" y="638155"/>
                    <a:pt x="1141652" y="638519"/>
                  </a:cubicBezTo>
                  <a:cubicBezTo>
                    <a:pt x="1146649" y="639404"/>
                    <a:pt x="1151646" y="640341"/>
                    <a:pt x="1156591" y="641330"/>
                  </a:cubicBezTo>
                  <a:cubicBezTo>
                    <a:pt x="1385827" y="717326"/>
                    <a:pt x="1559523" y="915226"/>
                    <a:pt x="1600540" y="1158360"/>
                  </a:cubicBezTo>
                  <a:lnTo>
                    <a:pt x="1606578" y="1158360"/>
                  </a:lnTo>
                  <a:cubicBezTo>
                    <a:pt x="1606578" y="1158360"/>
                    <a:pt x="1607567" y="1158412"/>
                    <a:pt x="1607567" y="1158412"/>
                  </a:cubicBezTo>
                  <a:cubicBezTo>
                    <a:pt x="1607359" y="1156643"/>
                    <a:pt x="1607151" y="1154925"/>
                    <a:pt x="1606943" y="1153155"/>
                  </a:cubicBezTo>
                  <a:lnTo>
                    <a:pt x="1610170" y="1154352"/>
                  </a:lnTo>
                  <a:lnTo>
                    <a:pt x="2082540" y="1154352"/>
                  </a:lnTo>
                  <a:cubicBezTo>
                    <a:pt x="2082540" y="1153520"/>
                    <a:pt x="2082540" y="1152687"/>
                    <a:pt x="2082592" y="1151802"/>
                  </a:cubicBezTo>
                  <a:lnTo>
                    <a:pt x="2093314" y="1151802"/>
                  </a:lnTo>
                  <a:cubicBezTo>
                    <a:pt x="2093314" y="1152687"/>
                    <a:pt x="2093262" y="1153572"/>
                    <a:pt x="2093210" y="1154509"/>
                  </a:cubicBezTo>
                  <a:lnTo>
                    <a:pt x="2353001" y="1154509"/>
                  </a:lnTo>
                  <a:lnTo>
                    <a:pt x="2353001" y="512814"/>
                  </a:lnTo>
                  <a:cubicBezTo>
                    <a:pt x="2346494" y="362124"/>
                    <a:pt x="2496351" y="380915"/>
                    <a:pt x="2496351" y="380915"/>
                  </a:cubicBezTo>
                  <a:lnTo>
                    <a:pt x="2711638" y="380915"/>
                  </a:lnTo>
                  <a:lnTo>
                    <a:pt x="2711638" y="134918"/>
                  </a:lnTo>
                  <a:cubicBezTo>
                    <a:pt x="2711638" y="134918"/>
                    <a:pt x="2726837" y="29513"/>
                    <a:pt x="2620130" y="4997"/>
                  </a:cubicBezTo>
                  <a:close/>
                </a:path>
              </a:pathLst>
            </a:custGeom>
            <a:solidFill>
              <a:srgbClr val="65D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4" name="Google Shape;1404;p2"/>
            <p:cNvGrpSpPr/>
            <p:nvPr/>
          </p:nvGrpSpPr>
          <p:grpSpPr>
            <a:xfrm>
              <a:off x="6220968" y="3929049"/>
              <a:ext cx="2148247" cy="2208666"/>
              <a:chOff x="6220968" y="3929049"/>
              <a:chExt cx="2148247" cy="2208666"/>
            </a:xfrm>
          </p:grpSpPr>
          <p:sp>
            <p:nvSpPr>
              <p:cNvPr id="1405" name="Google Shape;1405;p2"/>
              <p:cNvSpPr/>
              <p:nvPr/>
            </p:nvSpPr>
            <p:spPr>
              <a:xfrm>
                <a:off x="8185680" y="4359367"/>
                <a:ext cx="676" cy="1561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61" extrusionOk="0">
                    <a:moveTo>
                      <a:pt x="677" y="0"/>
                    </a:moveTo>
                    <a:cubicBezTo>
                      <a:pt x="677" y="0"/>
                      <a:pt x="572" y="0"/>
                      <a:pt x="520" y="0"/>
                    </a:cubicBezTo>
                    <a:cubicBezTo>
                      <a:pt x="364" y="521"/>
                      <a:pt x="156" y="1041"/>
                      <a:pt x="0" y="1561"/>
                    </a:cubicBezTo>
                    <a:cubicBezTo>
                      <a:pt x="208" y="1041"/>
                      <a:pt x="468" y="521"/>
                      <a:pt x="677" y="0"/>
                    </a:cubicBezTo>
                    <a:close/>
                  </a:path>
                </a:pathLst>
              </a:custGeom>
              <a:solidFill>
                <a:srgbClr val="B7E5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"/>
              <p:cNvSpPr/>
              <p:nvPr/>
            </p:nvSpPr>
            <p:spPr>
              <a:xfrm>
                <a:off x="6220968" y="3929049"/>
                <a:ext cx="2148247" cy="2208666"/>
              </a:xfrm>
              <a:custGeom>
                <a:avLst/>
                <a:gdLst/>
                <a:ahLst/>
                <a:cxnLst/>
                <a:rect l="l" t="t" r="r" b="b"/>
                <a:pathLst>
                  <a:path w="2148247" h="2208666" extrusionOk="0">
                    <a:moveTo>
                      <a:pt x="2148195" y="1484054"/>
                    </a:moveTo>
                    <a:cubicBezTo>
                      <a:pt x="2145748" y="1376047"/>
                      <a:pt x="2120659" y="1274025"/>
                      <a:pt x="2077717" y="1183247"/>
                    </a:cubicBezTo>
                    <a:cubicBezTo>
                      <a:pt x="2074125" y="1175647"/>
                      <a:pt x="2070429" y="1168152"/>
                      <a:pt x="2066578" y="1160708"/>
                    </a:cubicBezTo>
                    <a:lnTo>
                      <a:pt x="2066838" y="1160084"/>
                    </a:lnTo>
                    <a:cubicBezTo>
                      <a:pt x="2062101" y="1154410"/>
                      <a:pt x="2057521" y="1148632"/>
                      <a:pt x="2052992" y="1142855"/>
                    </a:cubicBezTo>
                    <a:cubicBezTo>
                      <a:pt x="2051795" y="1141345"/>
                      <a:pt x="2050650" y="1139836"/>
                      <a:pt x="2049504" y="1138326"/>
                    </a:cubicBezTo>
                    <a:cubicBezTo>
                      <a:pt x="2045445" y="1133069"/>
                      <a:pt x="2041489" y="1127708"/>
                      <a:pt x="2037585" y="1122346"/>
                    </a:cubicBezTo>
                    <a:cubicBezTo>
                      <a:pt x="2037168" y="1121722"/>
                      <a:pt x="2036700" y="1121149"/>
                      <a:pt x="2036284" y="1120525"/>
                    </a:cubicBezTo>
                    <a:cubicBezTo>
                      <a:pt x="2032067" y="1114643"/>
                      <a:pt x="2027955" y="1108657"/>
                      <a:pt x="2023947" y="1102619"/>
                    </a:cubicBezTo>
                    <a:cubicBezTo>
                      <a:pt x="2022906" y="1101057"/>
                      <a:pt x="2021917" y="1099495"/>
                      <a:pt x="2020876" y="1097986"/>
                    </a:cubicBezTo>
                    <a:cubicBezTo>
                      <a:pt x="2017493" y="1092781"/>
                      <a:pt x="2014162" y="1087576"/>
                      <a:pt x="2010882" y="1082318"/>
                    </a:cubicBezTo>
                    <a:cubicBezTo>
                      <a:pt x="2010258" y="1081277"/>
                      <a:pt x="2009581" y="1080288"/>
                      <a:pt x="2008957" y="1079248"/>
                    </a:cubicBezTo>
                    <a:cubicBezTo>
                      <a:pt x="2005208" y="1073157"/>
                      <a:pt x="2001617" y="1066963"/>
                      <a:pt x="1998077" y="1060769"/>
                    </a:cubicBezTo>
                    <a:cubicBezTo>
                      <a:pt x="1997193" y="1059260"/>
                      <a:pt x="1996360" y="1057698"/>
                      <a:pt x="1995527" y="1056137"/>
                    </a:cubicBezTo>
                    <a:cubicBezTo>
                      <a:pt x="1992612" y="1050931"/>
                      <a:pt x="1989801" y="1045674"/>
                      <a:pt x="1986990" y="1040365"/>
                    </a:cubicBezTo>
                    <a:cubicBezTo>
                      <a:pt x="1986313" y="1039063"/>
                      <a:pt x="1985585" y="1037762"/>
                      <a:pt x="1984909" y="1036461"/>
                    </a:cubicBezTo>
                    <a:cubicBezTo>
                      <a:pt x="1981681" y="1030162"/>
                      <a:pt x="1978506" y="1023812"/>
                      <a:pt x="1975487" y="1017410"/>
                    </a:cubicBezTo>
                    <a:cubicBezTo>
                      <a:pt x="1974810" y="1015952"/>
                      <a:pt x="1974134" y="1014495"/>
                      <a:pt x="1973457" y="1013037"/>
                    </a:cubicBezTo>
                    <a:cubicBezTo>
                      <a:pt x="1970958" y="1007676"/>
                      <a:pt x="1968564" y="1002315"/>
                      <a:pt x="1966169" y="996954"/>
                    </a:cubicBezTo>
                    <a:cubicBezTo>
                      <a:pt x="1965493" y="995444"/>
                      <a:pt x="1964817" y="993882"/>
                      <a:pt x="1964191" y="992373"/>
                    </a:cubicBezTo>
                    <a:cubicBezTo>
                      <a:pt x="1961433" y="985867"/>
                      <a:pt x="1958726" y="979360"/>
                      <a:pt x="1956176" y="972802"/>
                    </a:cubicBezTo>
                    <a:cubicBezTo>
                      <a:pt x="1955656" y="971500"/>
                      <a:pt x="1955187" y="970199"/>
                      <a:pt x="1954718" y="968898"/>
                    </a:cubicBezTo>
                    <a:cubicBezTo>
                      <a:pt x="1952584" y="963328"/>
                      <a:pt x="1950502" y="957759"/>
                      <a:pt x="1948524" y="952137"/>
                    </a:cubicBezTo>
                    <a:cubicBezTo>
                      <a:pt x="1947951" y="950471"/>
                      <a:pt x="1947327" y="948806"/>
                      <a:pt x="1946754" y="947140"/>
                    </a:cubicBezTo>
                    <a:cubicBezTo>
                      <a:pt x="1944464" y="940477"/>
                      <a:pt x="1942226" y="933763"/>
                      <a:pt x="1940144" y="927048"/>
                    </a:cubicBezTo>
                    <a:cubicBezTo>
                      <a:pt x="1939832" y="926059"/>
                      <a:pt x="1939519" y="925018"/>
                      <a:pt x="1939207" y="924029"/>
                    </a:cubicBezTo>
                    <a:cubicBezTo>
                      <a:pt x="1937385" y="918147"/>
                      <a:pt x="1935667" y="912213"/>
                      <a:pt x="1934002" y="906279"/>
                    </a:cubicBezTo>
                    <a:cubicBezTo>
                      <a:pt x="1933534" y="904510"/>
                      <a:pt x="1933013" y="902740"/>
                      <a:pt x="1932544" y="900970"/>
                    </a:cubicBezTo>
                    <a:cubicBezTo>
                      <a:pt x="1930723" y="894151"/>
                      <a:pt x="1928953" y="887332"/>
                      <a:pt x="1927287" y="880462"/>
                    </a:cubicBezTo>
                    <a:cubicBezTo>
                      <a:pt x="1927183" y="879941"/>
                      <a:pt x="1927027" y="879369"/>
                      <a:pt x="1926923" y="878848"/>
                    </a:cubicBezTo>
                    <a:cubicBezTo>
                      <a:pt x="1925413" y="872446"/>
                      <a:pt x="1924008" y="865991"/>
                      <a:pt x="1922654" y="859537"/>
                    </a:cubicBezTo>
                    <a:cubicBezTo>
                      <a:pt x="1922290" y="857715"/>
                      <a:pt x="1921925" y="855893"/>
                      <a:pt x="1921561" y="854071"/>
                    </a:cubicBezTo>
                    <a:cubicBezTo>
                      <a:pt x="1920208" y="847357"/>
                      <a:pt x="1918959" y="840694"/>
                      <a:pt x="1917814" y="833927"/>
                    </a:cubicBezTo>
                    <a:cubicBezTo>
                      <a:pt x="1917814" y="833667"/>
                      <a:pt x="1917710" y="833355"/>
                      <a:pt x="1917657" y="833094"/>
                    </a:cubicBezTo>
                    <a:cubicBezTo>
                      <a:pt x="1917085" y="829711"/>
                      <a:pt x="1916565" y="826328"/>
                      <a:pt x="1916044" y="822944"/>
                    </a:cubicBezTo>
                    <a:cubicBezTo>
                      <a:pt x="1915471" y="819353"/>
                      <a:pt x="1914951" y="815761"/>
                      <a:pt x="1914482" y="812170"/>
                    </a:cubicBezTo>
                    <a:cubicBezTo>
                      <a:pt x="1914222" y="810348"/>
                      <a:pt x="1914014" y="808526"/>
                      <a:pt x="1913754" y="806652"/>
                    </a:cubicBezTo>
                    <a:cubicBezTo>
                      <a:pt x="1912973" y="800458"/>
                      <a:pt x="1912192" y="794212"/>
                      <a:pt x="1911567" y="787966"/>
                    </a:cubicBezTo>
                    <a:cubicBezTo>
                      <a:pt x="1911464" y="787081"/>
                      <a:pt x="1911359" y="786196"/>
                      <a:pt x="1911255" y="785259"/>
                    </a:cubicBezTo>
                    <a:cubicBezTo>
                      <a:pt x="1910579" y="778284"/>
                      <a:pt x="1910006" y="771257"/>
                      <a:pt x="1909486" y="764282"/>
                    </a:cubicBezTo>
                    <a:cubicBezTo>
                      <a:pt x="1909381" y="762512"/>
                      <a:pt x="1909277" y="760691"/>
                      <a:pt x="1909121" y="758921"/>
                    </a:cubicBezTo>
                    <a:cubicBezTo>
                      <a:pt x="1908757" y="752987"/>
                      <a:pt x="1908444" y="747001"/>
                      <a:pt x="1908236" y="741015"/>
                    </a:cubicBezTo>
                    <a:cubicBezTo>
                      <a:pt x="1908236" y="739714"/>
                      <a:pt x="1908132" y="738464"/>
                      <a:pt x="1908080" y="737163"/>
                    </a:cubicBezTo>
                    <a:cubicBezTo>
                      <a:pt x="1907872" y="730188"/>
                      <a:pt x="1907715" y="723161"/>
                      <a:pt x="1907715" y="716186"/>
                    </a:cubicBezTo>
                    <a:cubicBezTo>
                      <a:pt x="1907715" y="714521"/>
                      <a:pt x="1907715" y="712803"/>
                      <a:pt x="1907715" y="711137"/>
                    </a:cubicBezTo>
                    <a:cubicBezTo>
                      <a:pt x="1907715" y="705307"/>
                      <a:pt x="1907820" y="699426"/>
                      <a:pt x="1907976" y="693596"/>
                    </a:cubicBezTo>
                    <a:cubicBezTo>
                      <a:pt x="1907976" y="692086"/>
                      <a:pt x="1908028" y="690525"/>
                      <a:pt x="1908080" y="689015"/>
                    </a:cubicBezTo>
                    <a:cubicBezTo>
                      <a:pt x="1908340" y="682040"/>
                      <a:pt x="1908653" y="675013"/>
                      <a:pt x="1909069" y="668038"/>
                    </a:cubicBezTo>
                    <a:cubicBezTo>
                      <a:pt x="1909173" y="666529"/>
                      <a:pt x="1909277" y="665019"/>
                      <a:pt x="1909381" y="663510"/>
                    </a:cubicBezTo>
                    <a:cubicBezTo>
                      <a:pt x="1909798" y="657680"/>
                      <a:pt x="1910266" y="651850"/>
                      <a:pt x="1910787" y="646020"/>
                    </a:cubicBezTo>
                    <a:cubicBezTo>
                      <a:pt x="1910943" y="644355"/>
                      <a:pt x="1911099" y="642689"/>
                      <a:pt x="1911255" y="640971"/>
                    </a:cubicBezTo>
                    <a:cubicBezTo>
                      <a:pt x="1911932" y="633996"/>
                      <a:pt x="1912765" y="627022"/>
                      <a:pt x="1913649" y="620099"/>
                    </a:cubicBezTo>
                    <a:cubicBezTo>
                      <a:pt x="1913806" y="618849"/>
                      <a:pt x="1914014" y="617548"/>
                      <a:pt x="1914170" y="616299"/>
                    </a:cubicBezTo>
                    <a:cubicBezTo>
                      <a:pt x="1914951" y="610365"/>
                      <a:pt x="1915836" y="604483"/>
                      <a:pt x="1916772" y="598549"/>
                    </a:cubicBezTo>
                    <a:cubicBezTo>
                      <a:pt x="1917033" y="596780"/>
                      <a:pt x="1917345" y="595010"/>
                      <a:pt x="1917657" y="593240"/>
                    </a:cubicBezTo>
                    <a:cubicBezTo>
                      <a:pt x="1918802" y="586317"/>
                      <a:pt x="1920052" y="579394"/>
                      <a:pt x="1921405" y="572471"/>
                    </a:cubicBezTo>
                    <a:cubicBezTo>
                      <a:pt x="1921561" y="571586"/>
                      <a:pt x="1921770" y="570702"/>
                      <a:pt x="1921978" y="569816"/>
                    </a:cubicBezTo>
                    <a:cubicBezTo>
                      <a:pt x="1923227" y="563674"/>
                      <a:pt x="1924528" y="557532"/>
                      <a:pt x="1925934" y="551442"/>
                    </a:cubicBezTo>
                    <a:cubicBezTo>
                      <a:pt x="1926350" y="549621"/>
                      <a:pt x="1926767" y="547851"/>
                      <a:pt x="1927183" y="546081"/>
                    </a:cubicBezTo>
                    <a:cubicBezTo>
                      <a:pt x="1928797" y="539210"/>
                      <a:pt x="1930514" y="532339"/>
                      <a:pt x="1932336" y="525469"/>
                    </a:cubicBezTo>
                    <a:cubicBezTo>
                      <a:pt x="1932388" y="525208"/>
                      <a:pt x="1932492" y="524896"/>
                      <a:pt x="1932596" y="524636"/>
                    </a:cubicBezTo>
                    <a:cubicBezTo>
                      <a:pt x="1934366" y="518025"/>
                      <a:pt x="1936240" y="511519"/>
                      <a:pt x="1938218" y="504960"/>
                    </a:cubicBezTo>
                    <a:cubicBezTo>
                      <a:pt x="1938739" y="503190"/>
                      <a:pt x="1939311" y="501369"/>
                      <a:pt x="1939832" y="499599"/>
                    </a:cubicBezTo>
                    <a:cubicBezTo>
                      <a:pt x="1941757" y="493249"/>
                      <a:pt x="1943788" y="486950"/>
                      <a:pt x="1945922" y="480704"/>
                    </a:cubicBezTo>
                    <a:cubicBezTo>
                      <a:pt x="1946078" y="480183"/>
                      <a:pt x="1946234" y="479715"/>
                      <a:pt x="1946390" y="479194"/>
                    </a:cubicBezTo>
                    <a:cubicBezTo>
                      <a:pt x="1948680" y="472480"/>
                      <a:pt x="1951075" y="465817"/>
                      <a:pt x="1953573" y="459206"/>
                    </a:cubicBezTo>
                    <a:cubicBezTo>
                      <a:pt x="1954198" y="457489"/>
                      <a:pt x="1954875" y="455771"/>
                      <a:pt x="1955551" y="454053"/>
                    </a:cubicBezTo>
                    <a:cubicBezTo>
                      <a:pt x="1957165" y="449889"/>
                      <a:pt x="1958831" y="445725"/>
                      <a:pt x="1960548" y="441561"/>
                    </a:cubicBezTo>
                    <a:cubicBezTo>
                      <a:pt x="1957269" y="442134"/>
                      <a:pt x="1953885" y="442446"/>
                      <a:pt x="1950450" y="442446"/>
                    </a:cubicBezTo>
                    <a:lnTo>
                      <a:pt x="529436" y="442446"/>
                    </a:lnTo>
                    <a:cubicBezTo>
                      <a:pt x="495082" y="442446"/>
                      <a:pt x="466974" y="414338"/>
                      <a:pt x="466974" y="379984"/>
                    </a:cubicBezTo>
                    <a:lnTo>
                      <a:pt x="466974" y="110"/>
                    </a:lnTo>
                    <a:lnTo>
                      <a:pt x="234719" y="110"/>
                    </a:lnTo>
                    <a:cubicBezTo>
                      <a:pt x="127336" y="-2440"/>
                      <a:pt x="67946" y="39669"/>
                      <a:pt x="35778" y="94168"/>
                    </a:cubicBezTo>
                    <a:cubicBezTo>
                      <a:pt x="35361" y="94844"/>
                      <a:pt x="34945" y="95573"/>
                      <a:pt x="34580" y="96249"/>
                    </a:cubicBezTo>
                    <a:cubicBezTo>
                      <a:pt x="-19710" y="190671"/>
                      <a:pt x="6160" y="320593"/>
                      <a:pt x="6160" y="320593"/>
                    </a:cubicBezTo>
                    <a:lnTo>
                      <a:pt x="6160" y="2201692"/>
                    </a:lnTo>
                    <a:cubicBezTo>
                      <a:pt x="6160" y="2201692"/>
                      <a:pt x="6004" y="2208511"/>
                      <a:pt x="6004" y="2208667"/>
                    </a:cubicBezTo>
                    <a:lnTo>
                      <a:pt x="1485367" y="2208667"/>
                    </a:lnTo>
                    <a:cubicBezTo>
                      <a:pt x="1851448" y="2208667"/>
                      <a:pt x="2148247" y="1892088"/>
                      <a:pt x="2148247" y="1501543"/>
                    </a:cubicBezTo>
                    <a:cubicBezTo>
                      <a:pt x="2148247" y="1495714"/>
                      <a:pt x="2148143" y="1489936"/>
                      <a:pt x="2147987" y="1484106"/>
                    </a:cubicBezTo>
                    <a:close/>
                  </a:path>
                </a:pathLst>
              </a:custGeom>
              <a:solidFill>
                <a:srgbClr val="00B0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7" name="Google Shape;1407;p2"/>
            <p:cNvSpPr/>
            <p:nvPr/>
          </p:nvSpPr>
          <p:spPr>
            <a:xfrm>
              <a:off x="6688098" y="3065047"/>
              <a:ext cx="1545937" cy="1306499"/>
            </a:xfrm>
            <a:custGeom>
              <a:avLst/>
              <a:gdLst/>
              <a:ahLst/>
              <a:cxnLst/>
              <a:rect l="l" t="t" r="r" b="b"/>
              <a:pathLst>
                <a:path w="1545937" h="1306499" extrusionOk="0">
                  <a:moveTo>
                    <a:pt x="1520381" y="1232638"/>
                  </a:moveTo>
                  <a:cubicBezTo>
                    <a:pt x="1526574" y="1216242"/>
                    <a:pt x="1533133" y="1199950"/>
                    <a:pt x="1545938" y="1188394"/>
                  </a:cubicBezTo>
                  <a:lnTo>
                    <a:pt x="1545938" y="62462"/>
                  </a:lnTo>
                  <a:cubicBezTo>
                    <a:pt x="1545938" y="28108"/>
                    <a:pt x="1517830" y="0"/>
                    <a:pt x="1483475" y="0"/>
                  </a:cubicBezTo>
                  <a:lnTo>
                    <a:pt x="62462" y="0"/>
                  </a:lnTo>
                  <a:cubicBezTo>
                    <a:pt x="28108" y="0"/>
                    <a:pt x="0" y="28108"/>
                    <a:pt x="0" y="62462"/>
                  </a:cubicBezTo>
                  <a:lnTo>
                    <a:pt x="0" y="1244038"/>
                  </a:lnTo>
                  <a:cubicBezTo>
                    <a:pt x="0" y="1278392"/>
                    <a:pt x="28108" y="1306500"/>
                    <a:pt x="62462" y="1306500"/>
                  </a:cubicBezTo>
                  <a:lnTo>
                    <a:pt x="1483475" y="1306500"/>
                  </a:lnTo>
                  <a:cubicBezTo>
                    <a:pt x="1487224" y="1306500"/>
                    <a:pt x="1490919" y="1306083"/>
                    <a:pt x="1494510" y="1305459"/>
                  </a:cubicBezTo>
                  <a:cubicBezTo>
                    <a:pt x="1496645" y="1298692"/>
                    <a:pt x="1498779" y="1291769"/>
                    <a:pt x="1501173" y="1284950"/>
                  </a:cubicBezTo>
                  <a:cubicBezTo>
                    <a:pt x="1505233" y="1266888"/>
                    <a:pt x="1513666" y="1250492"/>
                    <a:pt x="1520381" y="1232638"/>
                  </a:cubicBezTo>
                  <a:close/>
                </a:path>
              </a:pathLst>
            </a:custGeom>
            <a:solidFill>
              <a:srgbClr val="91A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4642412" y="5053373"/>
              <a:ext cx="1998788" cy="1084759"/>
            </a:xfrm>
            <a:custGeom>
              <a:avLst/>
              <a:gdLst/>
              <a:ahLst/>
              <a:cxnLst/>
              <a:rect l="l" t="t" r="r" b="b"/>
              <a:pathLst>
                <a:path w="1998788" h="1084759" extrusionOk="0">
                  <a:moveTo>
                    <a:pt x="1970680" y="0"/>
                  </a:moveTo>
                  <a:lnTo>
                    <a:pt x="204876" y="0"/>
                  </a:lnTo>
                  <a:lnTo>
                    <a:pt x="204876" y="2134"/>
                  </a:lnTo>
                  <a:lnTo>
                    <a:pt x="180932" y="2134"/>
                  </a:lnTo>
                  <a:lnTo>
                    <a:pt x="180932" y="57726"/>
                  </a:lnTo>
                  <a:cubicBezTo>
                    <a:pt x="180932" y="57726"/>
                    <a:pt x="196079" y="165212"/>
                    <a:pt x="95463" y="165212"/>
                  </a:cubicBezTo>
                  <a:cubicBezTo>
                    <a:pt x="95463" y="165212"/>
                    <a:pt x="5205" y="163182"/>
                    <a:pt x="0" y="293832"/>
                  </a:cubicBezTo>
                  <a:lnTo>
                    <a:pt x="0" y="1079138"/>
                  </a:lnTo>
                  <a:lnTo>
                    <a:pt x="194882" y="1079138"/>
                  </a:lnTo>
                  <a:lnTo>
                    <a:pt x="194882" y="1084759"/>
                  </a:lnTo>
                  <a:cubicBezTo>
                    <a:pt x="194882" y="1084759"/>
                    <a:pt x="1998788" y="1084759"/>
                    <a:pt x="1998788" y="1084759"/>
                  </a:cubicBezTo>
                  <a:lnTo>
                    <a:pt x="1998788" y="0"/>
                  </a:lnTo>
                  <a:lnTo>
                    <a:pt x="1970576" y="0"/>
                  </a:ln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7052461" y="1258799"/>
              <a:ext cx="1509501" cy="1847838"/>
            </a:xfrm>
            <a:custGeom>
              <a:avLst/>
              <a:gdLst/>
              <a:ahLst/>
              <a:cxnLst/>
              <a:rect l="l" t="t" r="r" b="b"/>
              <a:pathLst>
                <a:path w="1509501" h="1847838" extrusionOk="0">
                  <a:moveTo>
                    <a:pt x="1471243" y="879675"/>
                  </a:moveTo>
                  <a:lnTo>
                    <a:pt x="635083" y="879675"/>
                  </a:lnTo>
                  <a:cubicBezTo>
                    <a:pt x="588237" y="879675"/>
                    <a:pt x="577827" y="833817"/>
                    <a:pt x="577827" y="827623"/>
                  </a:cubicBezTo>
                  <a:cubicBezTo>
                    <a:pt x="577827" y="791187"/>
                    <a:pt x="598647" y="765161"/>
                    <a:pt x="635083" y="765161"/>
                  </a:cubicBezTo>
                  <a:cubicBezTo>
                    <a:pt x="831006" y="765161"/>
                    <a:pt x="994397" y="595889"/>
                    <a:pt x="994397" y="383934"/>
                  </a:cubicBezTo>
                  <a:cubicBezTo>
                    <a:pt x="994397" y="171979"/>
                    <a:pt x="835535" y="104"/>
                    <a:pt x="639612" y="104"/>
                  </a:cubicBezTo>
                  <a:lnTo>
                    <a:pt x="499697" y="104"/>
                  </a:lnTo>
                  <a:lnTo>
                    <a:pt x="499697" y="0"/>
                  </a:lnTo>
                  <a:lnTo>
                    <a:pt x="0" y="0"/>
                  </a:lnTo>
                  <a:lnTo>
                    <a:pt x="0" y="1785376"/>
                  </a:lnTo>
                  <a:cubicBezTo>
                    <a:pt x="0" y="1819730"/>
                    <a:pt x="28108" y="1847838"/>
                    <a:pt x="62462" y="1847838"/>
                  </a:cubicBezTo>
                  <a:lnTo>
                    <a:pt x="1447039" y="1847838"/>
                  </a:lnTo>
                  <a:cubicBezTo>
                    <a:pt x="1481394" y="1847838"/>
                    <a:pt x="1509501" y="1819730"/>
                    <a:pt x="1509501" y="1785376"/>
                  </a:cubicBezTo>
                  <a:lnTo>
                    <a:pt x="1509501" y="879675"/>
                  </a:lnTo>
                  <a:lnTo>
                    <a:pt x="1471191" y="879675"/>
                  </a:lnTo>
                  <a:close/>
                </a:path>
              </a:pathLst>
            </a:custGeom>
            <a:solidFill>
              <a:srgbClr val="4365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0" name="Google Shape;1410;p2"/>
          <p:cNvSpPr txBox="1"/>
          <p:nvPr/>
        </p:nvSpPr>
        <p:spPr>
          <a:xfrm>
            <a:off x="882575" y="2059560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1" name="Google Shape;1411;p2"/>
          <p:cNvCxnSpPr/>
          <p:nvPr/>
        </p:nvCxnSpPr>
        <p:spPr>
          <a:xfrm rot="10800000">
            <a:off x="985547" y="2397011"/>
            <a:ext cx="2170800" cy="393300"/>
          </a:xfrm>
          <a:prstGeom prst="bentConnector3">
            <a:avLst>
              <a:gd name="adj1" fmla="val 30079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12" name="Google Shape;1412;p2"/>
          <p:cNvSpPr/>
          <p:nvPr/>
        </p:nvSpPr>
        <p:spPr>
          <a:xfrm>
            <a:off x="3134872" y="275812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3" name="Google Shape;14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3907" y="4608064"/>
            <a:ext cx="712786" cy="29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" descr="Impala ODBC and JDBC Drivers - Simba - insight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0993" y="4138695"/>
            <a:ext cx="1072811" cy="58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"/>
          <p:cNvPicPr preferRelativeResize="0"/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267523" y="5292687"/>
            <a:ext cx="692084" cy="31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6" name="Google Shape;1416;p2"/>
          <p:cNvCxnSpPr/>
          <p:nvPr/>
        </p:nvCxnSpPr>
        <p:spPr>
          <a:xfrm flipH="1">
            <a:off x="5219292" y="5579316"/>
            <a:ext cx="1924200" cy="735600"/>
          </a:xfrm>
          <a:prstGeom prst="bentConnector3">
            <a:avLst>
              <a:gd name="adj1" fmla="val -49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17" name="Google Shape;1417;p2"/>
          <p:cNvSpPr/>
          <p:nvPr/>
        </p:nvSpPr>
        <p:spPr>
          <a:xfrm>
            <a:off x="7113380" y="553171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"/>
          <p:cNvSpPr txBox="1"/>
          <p:nvPr/>
        </p:nvSpPr>
        <p:spPr>
          <a:xfrm>
            <a:off x="5130087" y="5982953"/>
            <a:ext cx="207461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 / Distributed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9" name="Google Shape;1419;p2"/>
          <p:cNvCxnSpPr/>
          <p:nvPr/>
        </p:nvCxnSpPr>
        <p:spPr>
          <a:xfrm flipH="1">
            <a:off x="3992917" y="5554246"/>
            <a:ext cx="767100" cy="760800"/>
          </a:xfrm>
          <a:prstGeom prst="bentConnector3">
            <a:avLst>
              <a:gd name="adj1" fmla="val -2156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20" name="Google Shape;1420;p2"/>
          <p:cNvSpPr/>
          <p:nvPr/>
        </p:nvSpPr>
        <p:spPr>
          <a:xfrm>
            <a:off x="4750751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"/>
          <p:cNvSpPr txBox="1"/>
          <p:nvPr/>
        </p:nvSpPr>
        <p:spPr>
          <a:xfrm>
            <a:off x="3893371" y="5982933"/>
            <a:ext cx="8738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2" name="Google Shape;142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4373" y="5254077"/>
            <a:ext cx="857974" cy="18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2" descr="Apache HBase – Apache HBase™ Hom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59653" y="4859193"/>
            <a:ext cx="937859" cy="23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6098" y="4881529"/>
            <a:ext cx="308266" cy="3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4057" y="5470480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" descr="MQTT to Cassandra in Real-Tim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49157" y="5103813"/>
            <a:ext cx="459927" cy="344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p2"/>
          <p:cNvCxnSpPr/>
          <p:nvPr/>
        </p:nvCxnSpPr>
        <p:spPr>
          <a:xfrm flipH="1">
            <a:off x="1133976" y="5386452"/>
            <a:ext cx="2529000" cy="305400"/>
          </a:xfrm>
          <a:prstGeom prst="bentConnector3">
            <a:avLst>
              <a:gd name="adj1" fmla="val 49266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28" name="Google Shape;1428;p2"/>
          <p:cNvSpPr/>
          <p:nvPr/>
        </p:nvSpPr>
        <p:spPr>
          <a:xfrm>
            <a:off x="3647319" y="53527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"/>
          <p:cNvSpPr txBox="1"/>
          <p:nvPr/>
        </p:nvSpPr>
        <p:spPr>
          <a:xfrm>
            <a:off x="1051214" y="5344740"/>
            <a:ext cx="145942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2226" y="5172360"/>
            <a:ext cx="642622" cy="19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171" y="5398817"/>
            <a:ext cx="489918" cy="27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2" descr="The data modeling platform for BigQuer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48723" y="4588244"/>
            <a:ext cx="677107" cy="237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3" name="Google Shape;1433;p2"/>
          <p:cNvCxnSpPr/>
          <p:nvPr/>
        </p:nvCxnSpPr>
        <p:spPr>
          <a:xfrm flipH="1">
            <a:off x="1758004" y="4471662"/>
            <a:ext cx="2777700" cy="332100"/>
          </a:xfrm>
          <a:prstGeom prst="bentConnector3">
            <a:avLst>
              <a:gd name="adj1" fmla="val 7524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34" name="Google Shape;1434;p2"/>
          <p:cNvSpPr/>
          <p:nvPr/>
        </p:nvSpPr>
        <p:spPr>
          <a:xfrm>
            <a:off x="4520044" y="44379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"/>
          <p:cNvSpPr txBox="1"/>
          <p:nvPr/>
        </p:nvSpPr>
        <p:spPr>
          <a:xfrm>
            <a:off x="1795453" y="4478777"/>
            <a:ext cx="6453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44204" y="4145452"/>
            <a:ext cx="409490" cy="2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5201" y="4018056"/>
            <a:ext cx="582328" cy="1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47776" y="4366843"/>
            <a:ext cx="912887" cy="570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9" name="Google Shape;1439;p2"/>
          <p:cNvCxnSpPr/>
          <p:nvPr/>
        </p:nvCxnSpPr>
        <p:spPr>
          <a:xfrm rot="10800000">
            <a:off x="817959" y="3987948"/>
            <a:ext cx="2855400" cy="268500"/>
          </a:xfrm>
          <a:prstGeom prst="bentConnector3">
            <a:avLst>
              <a:gd name="adj1" fmla="val 5400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40" name="Google Shape;1440;p2"/>
          <p:cNvSpPr/>
          <p:nvPr/>
        </p:nvSpPr>
        <p:spPr>
          <a:xfrm>
            <a:off x="3657706" y="422271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2"/>
          <p:cNvSpPr txBox="1"/>
          <p:nvPr/>
        </p:nvSpPr>
        <p:spPr>
          <a:xfrm>
            <a:off x="811606" y="3648912"/>
            <a:ext cx="13984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2" name="Google Shape;1442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16916" y="4227814"/>
            <a:ext cx="987321" cy="34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2"/>
          <p:cNvSpPr txBox="1"/>
          <p:nvPr/>
        </p:nvSpPr>
        <p:spPr>
          <a:xfrm>
            <a:off x="8362003" y="4654347"/>
            <a:ext cx="54672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Oryx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2" descr="Spark Streaming (procesamiento por lotes y tiempo real) - Diego Calvo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91784" y="432025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89012" y="5514582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2" descr="GitHub - OryxProject/oryx: Oryx 2: Lambda architecture on Apache Spark,  Apache Kafka for real-time large scale machine learni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42530" y="4382643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34267" y="5169680"/>
            <a:ext cx="641055" cy="3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63042" y="4882077"/>
            <a:ext cx="494486" cy="20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" descr="H2o.ai is the leading company that can make a huge difference - Passionate  In Marketing"/>
          <p:cNvPicPr preferRelativeResize="0"/>
          <p:nvPr/>
        </p:nvPicPr>
        <p:blipFill rotWithShape="1">
          <a:blip r:embed="rId23">
            <a:alphaModFix/>
          </a:blip>
          <a:srcRect l="23704" t="19555" r="20635" b="20945"/>
          <a:stretch/>
        </p:blipFill>
        <p:spPr>
          <a:xfrm>
            <a:off x="3891970" y="3184540"/>
            <a:ext cx="600884" cy="28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2"/>
          <p:cNvCxnSpPr/>
          <p:nvPr/>
        </p:nvCxnSpPr>
        <p:spPr>
          <a:xfrm rot="10800000">
            <a:off x="1267164" y="3227430"/>
            <a:ext cx="3483300" cy="285300"/>
          </a:xfrm>
          <a:prstGeom prst="bentConnector3">
            <a:avLst>
              <a:gd name="adj1" fmla="val 5284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51" name="Google Shape;1451;p2"/>
          <p:cNvSpPr/>
          <p:nvPr/>
        </p:nvSpPr>
        <p:spPr>
          <a:xfrm>
            <a:off x="4734811" y="347900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2"/>
          <p:cNvSpPr txBox="1"/>
          <p:nvPr/>
        </p:nvSpPr>
        <p:spPr>
          <a:xfrm>
            <a:off x="1181659" y="2888554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3" name="Google Shape;1453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59075" y="3548855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" descr="Text&#10;&#10;Description automatically generated with medium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034727" y="3111933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2"/>
          <p:cNvPicPr preferRelativeResize="0"/>
          <p:nvPr/>
        </p:nvPicPr>
        <p:blipFill rotWithShape="1">
          <a:blip r:embed="rId2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811708" y="3437931"/>
            <a:ext cx="447575" cy="38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153937" y="2227851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2" descr="Brand Assets - Prefect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107020" y="2633609"/>
            <a:ext cx="621096" cy="15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" descr="Kubeflow logo? · Issue #187 · kubeflow/kubeflow · GitHub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57086" y="2573712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2" descr="GitHub - Netflix/metaflow: Build and manage real-life data science projects  with ease!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816619" y="2614867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2" descr="Managed MLflow – Databricks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327083" y="2819797"/>
            <a:ext cx="558784" cy="21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1" name="Google Shape;1461;p2"/>
          <p:cNvCxnSpPr/>
          <p:nvPr/>
        </p:nvCxnSpPr>
        <p:spPr>
          <a:xfrm>
            <a:off x="10427856" y="4667432"/>
            <a:ext cx="118956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2" name="Google Shape;1462;p2"/>
          <p:cNvSpPr txBox="1"/>
          <p:nvPr/>
        </p:nvSpPr>
        <p:spPr>
          <a:xfrm>
            <a:off x="10334347" y="4351393"/>
            <a:ext cx="14051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3" name="Google Shape;1463;p2"/>
          <p:cNvCxnSpPr/>
          <p:nvPr/>
        </p:nvCxnSpPr>
        <p:spPr>
          <a:xfrm>
            <a:off x="10427856" y="5147383"/>
            <a:ext cx="12122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4" name="Google Shape;1464;p2"/>
          <p:cNvSpPr txBox="1"/>
          <p:nvPr/>
        </p:nvSpPr>
        <p:spPr>
          <a:xfrm>
            <a:off x="10334346" y="4826258"/>
            <a:ext cx="1209327" cy="276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"/>
          <p:cNvSpPr/>
          <p:nvPr/>
        </p:nvSpPr>
        <p:spPr>
          <a:xfrm>
            <a:off x="10265985" y="4462450"/>
            <a:ext cx="98165" cy="98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"/>
          <p:cNvSpPr/>
          <p:nvPr/>
        </p:nvSpPr>
        <p:spPr>
          <a:xfrm>
            <a:off x="10265985" y="4925761"/>
            <a:ext cx="98165" cy="98165"/>
          </a:xfrm>
          <a:prstGeom prst="rect">
            <a:avLst/>
          </a:prstGeom>
          <a:solidFill>
            <a:srgbClr val="4365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E1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7" name="Google Shape;1467;p2"/>
          <p:cNvCxnSpPr>
            <a:endCxn id="1468" idx="0"/>
          </p:cNvCxnSpPr>
          <p:nvPr/>
        </p:nvCxnSpPr>
        <p:spPr>
          <a:xfrm>
            <a:off x="4090474" y="1364569"/>
            <a:ext cx="972300" cy="416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8" name="Google Shape;1468;p2"/>
          <p:cNvSpPr/>
          <p:nvPr/>
        </p:nvSpPr>
        <p:spPr>
          <a:xfrm>
            <a:off x="5028567" y="178096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"/>
          <p:cNvSpPr txBox="1"/>
          <p:nvPr/>
        </p:nvSpPr>
        <p:spPr>
          <a:xfrm>
            <a:off x="3984293" y="1051363"/>
            <a:ext cx="10763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0" name="Google Shape;1470;p2"/>
          <p:cNvCxnSpPr/>
          <p:nvPr/>
        </p:nvCxnSpPr>
        <p:spPr>
          <a:xfrm>
            <a:off x="1471625" y="1589475"/>
            <a:ext cx="3635100" cy="722400"/>
          </a:xfrm>
          <a:prstGeom prst="bentConnector3">
            <a:avLst>
              <a:gd name="adj1" fmla="val 4038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71" name="Google Shape;1471;p2"/>
          <p:cNvSpPr txBox="1"/>
          <p:nvPr/>
        </p:nvSpPr>
        <p:spPr>
          <a:xfrm>
            <a:off x="1102626" y="1182517"/>
            <a:ext cx="135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2" name="Google Shape;1472;p2"/>
          <p:cNvCxnSpPr/>
          <p:nvPr/>
        </p:nvCxnSpPr>
        <p:spPr>
          <a:xfrm>
            <a:off x="10427856" y="5615115"/>
            <a:ext cx="12122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73" name="Google Shape;1473;p2"/>
          <p:cNvSpPr txBox="1"/>
          <p:nvPr/>
        </p:nvSpPr>
        <p:spPr>
          <a:xfrm>
            <a:off x="10326552" y="5302456"/>
            <a:ext cx="12093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"/>
          <p:cNvSpPr/>
          <p:nvPr/>
        </p:nvSpPr>
        <p:spPr>
          <a:xfrm>
            <a:off x="10265985" y="5401959"/>
            <a:ext cx="98165" cy="981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2"/>
          <p:cNvSpPr/>
          <p:nvPr/>
        </p:nvSpPr>
        <p:spPr>
          <a:xfrm>
            <a:off x="10205954" y="2587926"/>
            <a:ext cx="5611" cy="8355"/>
          </a:xfrm>
          <a:custGeom>
            <a:avLst/>
            <a:gdLst/>
            <a:ahLst/>
            <a:cxnLst/>
            <a:rect l="l" t="t" r="r" b="b"/>
            <a:pathLst>
              <a:path w="5611" h="8355" extrusionOk="0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2"/>
          <p:cNvSpPr/>
          <p:nvPr/>
        </p:nvSpPr>
        <p:spPr>
          <a:xfrm>
            <a:off x="10210711" y="2531634"/>
            <a:ext cx="14271" cy="57695"/>
          </a:xfrm>
          <a:custGeom>
            <a:avLst/>
            <a:gdLst/>
            <a:ahLst/>
            <a:cxnLst/>
            <a:rect l="l" t="t" r="r" b="b"/>
            <a:pathLst>
              <a:path w="14271" h="57695" extrusionOk="0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2"/>
          <p:cNvSpPr/>
          <p:nvPr/>
        </p:nvSpPr>
        <p:spPr>
          <a:xfrm>
            <a:off x="10198513" y="2596282"/>
            <a:ext cx="9209" cy="10733"/>
          </a:xfrm>
          <a:custGeom>
            <a:avLst/>
            <a:gdLst/>
            <a:ahLst/>
            <a:cxnLst/>
            <a:rect l="l" t="t" r="r" b="b"/>
            <a:pathLst>
              <a:path w="9209" h="10733" extrusionOk="0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p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787909" y="1787348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98992" y="1944379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03804" y="2236011"/>
            <a:ext cx="790775" cy="2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2" descr="LF AI &amp; Data Foundation Logos and Artwork - ONNX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04274" y="2588309"/>
            <a:ext cx="552056" cy="1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578225" y="1500452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" descr="AI and Machine Learning Applications in Atlanta | Digital Scientists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85624" y="2676031"/>
            <a:ext cx="708492" cy="45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" descr="A picture containing pool ball&#10;&#10;Description automatically generated"/>
          <p:cNvPicPr preferRelativeResize="0"/>
          <p:nvPr/>
        </p:nvPicPr>
        <p:blipFill rotWithShape="1">
          <a:blip r:embed="rId38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0641" t="22213" r="20695" b="37574"/>
          <a:stretch/>
        </p:blipFill>
        <p:spPr>
          <a:xfrm>
            <a:off x="6566554" y="2506024"/>
            <a:ext cx="794004" cy="343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5" name="Google Shape;1485;p2"/>
          <p:cNvCxnSpPr/>
          <p:nvPr/>
        </p:nvCxnSpPr>
        <p:spPr>
          <a:xfrm flipH="1">
            <a:off x="7263999" y="1456597"/>
            <a:ext cx="1646400" cy="213000"/>
          </a:xfrm>
          <a:prstGeom prst="bentConnector3">
            <a:avLst>
              <a:gd name="adj1" fmla="val 10004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86" name="Google Shape;1486;p2"/>
          <p:cNvSpPr/>
          <p:nvPr/>
        </p:nvSpPr>
        <p:spPr>
          <a:xfrm>
            <a:off x="7235080" y="16814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"/>
          <p:cNvSpPr txBox="1"/>
          <p:nvPr/>
        </p:nvSpPr>
        <p:spPr>
          <a:xfrm>
            <a:off x="7364529" y="1124690"/>
            <a:ext cx="16696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2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231257" y="3236718"/>
            <a:ext cx="144474" cy="1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995964" y="3720982"/>
            <a:ext cx="371659" cy="1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890670" y="3501440"/>
            <a:ext cx="582245" cy="1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351435" y="3450654"/>
            <a:ext cx="452315" cy="1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74906" y="3983408"/>
            <a:ext cx="696724" cy="164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3" name="Google Shape;1493;p2"/>
          <p:cNvCxnSpPr>
            <a:endCxn id="1494" idx="6"/>
          </p:cNvCxnSpPr>
          <p:nvPr/>
        </p:nvCxnSpPr>
        <p:spPr>
          <a:xfrm flipH="1">
            <a:off x="7537739" y="3690139"/>
            <a:ext cx="2617800" cy="285900"/>
          </a:xfrm>
          <a:prstGeom prst="bentConnector3">
            <a:avLst>
              <a:gd name="adj1" fmla="val 48553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94" name="Google Shape;1494;p2"/>
          <p:cNvSpPr/>
          <p:nvPr/>
        </p:nvSpPr>
        <p:spPr>
          <a:xfrm>
            <a:off x="7469325" y="3941051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"/>
          <p:cNvSpPr txBox="1"/>
          <p:nvPr/>
        </p:nvSpPr>
        <p:spPr>
          <a:xfrm>
            <a:off x="8997427" y="3354027"/>
            <a:ext cx="13019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2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890615" y="2678501"/>
            <a:ext cx="780378" cy="43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7722368" y="3195923"/>
            <a:ext cx="817147" cy="3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7644997" y="3577086"/>
            <a:ext cx="712531" cy="3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7923477" y="2440213"/>
            <a:ext cx="314808" cy="243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0" name="Google Shape;1500;p2"/>
          <p:cNvCxnSpPr>
            <a:endCxn id="1501" idx="6"/>
          </p:cNvCxnSpPr>
          <p:nvPr/>
        </p:nvCxnSpPr>
        <p:spPr>
          <a:xfrm flipH="1">
            <a:off x="8622110" y="2856955"/>
            <a:ext cx="1550700" cy="273600"/>
          </a:xfrm>
          <a:prstGeom prst="bentConnector3">
            <a:avLst>
              <a:gd name="adj1" fmla="val 56561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1" name="Google Shape;1501;p2"/>
          <p:cNvSpPr/>
          <p:nvPr/>
        </p:nvSpPr>
        <p:spPr>
          <a:xfrm>
            <a:off x="8553696" y="309556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2"/>
          <p:cNvSpPr txBox="1"/>
          <p:nvPr/>
        </p:nvSpPr>
        <p:spPr>
          <a:xfrm>
            <a:off x="9307725" y="2516579"/>
            <a:ext cx="9873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3" name="Google Shape;1503;p2"/>
          <p:cNvCxnSpPr/>
          <p:nvPr/>
        </p:nvCxnSpPr>
        <p:spPr>
          <a:xfrm flipH="1">
            <a:off x="7693798" y="5554244"/>
            <a:ext cx="903300" cy="756000"/>
          </a:xfrm>
          <a:prstGeom prst="bentConnector3">
            <a:avLst>
              <a:gd name="adj1" fmla="val -314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4" name="Google Shape;1504;p2"/>
          <p:cNvSpPr/>
          <p:nvPr/>
        </p:nvSpPr>
        <p:spPr>
          <a:xfrm>
            <a:off x="8587832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"/>
          <p:cNvSpPr txBox="1"/>
          <p:nvPr/>
        </p:nvSpPr>
        <p:spPr>
          <a:xfrm>
            <a:off x="7598864" y="5982953"/>
            <a:ext cx="100541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 time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6" name="Google Shape;1506;p2" descr="Graphical user interface, applicati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 l="6369" t="39318" r="8957" b="40204"/>
          <a:stretch/>
        </p:blipFill>
        <p:spPr>
          <a:xfrm>
            <a:off x="3599377" y="3588522"/>
            <a:ext cx="936327" cy="22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2" descr="Graphical user interface&#10;&#10;Description automatically generated with medium confidence"/>
          <p:cNvPicPr preferRelativeResize="0"/>
          <p:nvPr/>
        </p:nvPicPr>
        <p:blipFill rotWithShape="1">
          <a:blip r:embed="rId49">
            <a:alphaModFix/>
          </a:blip>
          <a:srcRect t="33023" b="35860"/>
          <a:stretch/>
        </p:blipFill>
        <p:spPr>
          <a:xfrm>
            <a:off x="2665443" y="3725473"/>
            <a:ext cx="1233734" cy="38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2" descr="Logo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 l="11193" t="18279" r="15288" b="27473"/>
          <a:stretch/>
        </p:blipFill>
        <p:spPr>
          <a:xfrm>
            <a:off x="3715919" y="4002495"/>
            <a:ext cx="564253" cy="41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" descr="Logo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 t="43971" b="37145"/>
          <a:stretch/>
        </p:blipFill>
        <p:spPr>
          <a:xfrm>
            <a:off x="2391621" y="3662849"/>
            <a:ext cx="875577" cy="1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" descr="Graphical user interface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 t="45896" b="39177"/>
          <a:stretch/>
        </p:blipFill>
        <p:spPr>
          <a:xfrm>
            <a:off x="3590328" y="4946098"/>
            <a:ext cx="800226" cy="11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6312192" y="4801644"/>
            <a:ext cx="434050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" descr="Logo&#10;&#10;Description automatically generated with medium confidence"/>
          <p:cNvPicPr preferRelativeResize="0"/>
          <p:nvPr/>
        </p:nvPicPr>
        <p:blipFill rotWithShape="1">
          <a:blip r:embed="rId54">
            <a:alphaModFix/>
          </a:blip>
          <a:srcRect t="32221" b="33932"/>
          <a:stretch/>
        </p:blipFill>
        <p:spPr>
          <a:xfrm>
            <a:off x="6925744" y="5065544"/>
            <a:ext cx="665186" cy="22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" descr="Logo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 t="36383" b="39459"/>
          <a:stretch/>
        </p:blipFill>
        <p:spPr>
          <a:xfrm>
            <a:off x="6364471" y="4271571"/>
            <a:ext cx="978333" cy="23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2" descr="Logo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 t="35594" b="36194"/>
          <a:stretch/>
        </p:blipFill>
        <p:spPr>
          <a:xfrm>
            <a:off x="8475322" y="5069066"/>
            <a:ext cx="663814" cy="1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2" descr="Graphical user interface, logo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 t="36567" r="7019" b="41977"/>
          <a:stretch/>
        </p:blipFill>
        <p:spPr>
          <a:xfrm>
            <a:off x="6278244" y="3735440"/>
            <a:ext cx="638248" cy="14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2" descr="Logo, company name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 t="40490" b="40824"/>
          <a:stretch/>
        </p:blipFill>
        <p:spPr>
          <a:xfrm>
            <a:off x="6274332" y="3184540"/>
            <a:ext cx="872426" cy="1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" descr="Logo&#10;&#10;Description automatically generated with medium confidence"/>
          <p:cNvPicPr preferRelativeResize="0"/>
          <p:nvPr/>
        </p:nvPicPr>
        <p:blipFill rotWithShape="1">
          <a:blip r:embed="rId59">
            <a:alphaModFix/>
          </a:blip>
          <a:srcRect t="37328" b="36240"/>
          <a:stretch/>
        </p:blipFill>
        <p:spPr>
          <a:xfrm>
            <a:off x="3413814" y="1613941"/>
            <a:ext cx="1004628" cy="26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2" descr="Logo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 t="31229" b="31744"/>
          <a:stretch/>
        </p:blipFill>
        <p:spPr>
          <a:xfrm>
            <a:off x="3164643" y="1997877"/>
            <a:ext cx="627649" cy="23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2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 l="19992" t="16362" r="15595" b="15314"/>
          <a:stretch/>
        </p:blipFill>
        <p:spPr>
          <a:xfrm>
            <a:off x="3935079" y="1996913"/>
            <a:ext cx="559957" cy="59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" descr="Graphical user interface, application&#10;&#10;Description automatically generated with medium confidence"/>
          <p:cNvPicPr preferRelativeResize="0"/>
          <p:nvPr/>
        </p:nvPicPr>
        <p:blipFill rotWithShape="1">
          <a:blip r:embed="rId62">
            <a:alphaModFix/>
          </a:blip>
          <a:srcRect t="15159" b="15400"/>
          <a:stretch/>
        </p:blipFill>
        <p:spPr>
          <a:xfrm>
            <a:off x="3228765" y="2628375"/>
            <a:ext cx="631191" cy="4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" descr="Logo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 t="34008" r="7724" b="37094"/>
          <a:stretch/>
        </p:blipFill>
        <p:spPr>
          <a:xfrm>
            <a:off x="3013345" y="2278062"/>
            <a:ext cx="866574" cy="27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2" descr="Logo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 l="10402" t="25946" r="10609" b="37184"/>
          <a:stretch/>
        </p:blipFill>
        <p:spPr>
          <a:xfrm>
            <a:off x="3937398" y="2744617"/>
            <a:ext cx="558813" cy="26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2" descr="Logo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4557996" y="1837530"/>
            <a:ext cx="590381" cy="38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2" descr="Logo&#10;&#10;Description automatically generated with low confidence"/>
          <p:cNvPicPr preferRelativeResize="0"/>
          <p:nvPr/>
        </p:nvPicPr>
        <p:blipFill rotWithShape="1">
          <a:blip r:embed="rId66">
            <a:alphaModFix/>
          </a:blip>
          <a:srcRect t="30277" b="39469"/>
          <a:stretch/>
        </p:blipFill>
        <p:spPr>
          <a:xfrm>
            <a:off x="5109746" y="1506137"/>
            <a:ext cx="777708" cy="23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" descr="Logo, company name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 l="19548" t="30658" r="17532" b="39801"/>
          <a:stretch/>
        </p:blipFill>
        <p:spPr>
          <a:xfrm>
            <a:off x="5846555" y="1534880"/>
            <a:ext cx="661069" cy="31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" descr="Logo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 l="-424" t="23762" r="424" b="38310"/>
          <a:stretch/>
        </p:blipFill>
        <p:spPr>
          <a:xfrm>
            <a:off x="5219185" y="1856836"/>
            <a:ext cx="700025" cy="26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2" descr="Logo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6645641" y="2857915"/>
            <a:ext cx="721982" cy="21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2"/>
          <p:cNvPicPr preferRelativeResize="0"/>
          <p:nvPr/>
        </p:nvPicPr>
        <p:blipFill rotWithShape="1">
          <a:blip r:embed="rId70">
            <a:alphaModFix/>
          </a:blip>
          <a:srcRect t="29859" b="43607"/>
          <a:stretch/>
        </p:blipFill>
        <p:spPr>
          <a:xfrm>
            <a:off x="7139348" y="2429579"/>
            <a:ext cx="607982" cy="16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2" descr="Logo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 l="15092" t="37708" r="14802" b="34527"/>
          <a:stretch/>
        </p:blipFill>
        <p:spPr>
          <a:xfrm>
            <a:off x="6029834" y="2421518"/>
            <a:ext cx="495974" cy="196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2"/>
          <p:cNvGrpSpPr/>
          <p:nvPr/>
        </p:nvGrpSpPr>
        <p:grpSpPr>
          <a:xfrm>
            <a:off x="6018246" y="1939271"/>
            <a:ext cx="494715" cy="351970"/>
            <a:chOff x="6018246" y="1939271"/>
            <a:chExt cx="494715" cy="351970"/>
          </a:xfrm>
        </p:grpSpPr>
        <p:pic>
          <p:nvPicPr>
            <p:cNvPr id="1531" name="Google Shape;1531;p2" descr="A picture containing shape&#10;&#10;Description automatically generated"/>
            <p:cNvPicPr preferRelativeResize="0"/>
            <p:nvPr/>
          </p:nvPicPr>
          <p:blipFill rotWithShape="1">
            <a:blip r:embed="rId72">
              <a:alphaModFix/>
            </a:blip>
            <a:srcRect l="28956" t="64988" r="26835" b="26892"/>
            <a:stretch/>
          </p:blipFill>
          <p:spPr>
            <a:xfrm>
              <a:off x="6018246" y="2200386"/>
              <a:ext cx="494715" cy="9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" descr="A picture containing shape&#10;&#10;Description automatically generated"/>
            <p:cNvPicPr preferRelativeResize="0"/>
            <p:nvPr/>
          </p:nvPicPr>
          <p:blipFill rotWithShape="1">
            <a:blip r:embed="rId72">
              <a:alphaModFix/>
            </a:blip>
            <a:srcRect l="28956" t="26116" r="26835" b="34559"/>
            <a:stretch/>
          </p:blipFill>
          <p:spPr>
            <a:xfrm>
              <a:off x="6123335" y="1939271"/>
              <a:ext cx="267237" cy="237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3" name="Google Shape;1533;p2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4" name="Google Shape;1534;p2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535" name="Google Shape;1535;p2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6" name="Google Shape;1536;p2"/>
            <p:cNvPicPr preferRelativeResize="0"/>
            <p:nvPr/>
          </p:nvPicPr>
          <p:blipFill rotWithShape="1">
            <a:blip r:embed="rId73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2"/>
          <p:cNvSpPr/>
          <p:nvPr/>
        </p:nvSpPr>
        <p:spPr>
          <a:xfrm>
            <a:off x="5007106" y="2264318"/>
            <a:ext cx="68400" cy="6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Examples of potential uses cases</a:t>
            </a:r>
            <a:endParaRPr/>
          </a:p>
        </p:txBody>
      </p:sp>
      <p:cxnSp>
        <p:nvCxnSpPr>
          <p:cNvPr id="1539" name="Google Shape;1539;p42"/>
          <p:cNvCxnSpPr/>
          <p:nvPr/>
        </p:nvCxnSpPr>
        <p:spPr>
          <a:xfrm>
            <a:off x="550863" y="6337576"/>
            <a:ext cx="111077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0" name="Google Shape;1540;p42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2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2" name="Google Shape;1542;p42" descr="Server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42"/>
          <p:cNvSpPr txBox="1"/>
          <p:nvPr/>
        </p:nvSpPr>
        <p:spPr>
          <a:xfrm>
            <a:off x="273412" y="1975506"/>
            <a:ext cx="5720398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Internal data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Sales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sales trends, customer behavior, and market conditions.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Inventory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inventory levels, product demand, and supplier performance.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Production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production efficiency, equipment performance, and maintenance requirements.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Financial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financial performance of the company, including revenue, expenses, and profitability.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External data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Market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overall tire market, including market trends, competitor information, and consumer preferences.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Consumer data: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 behavior, preferences, and feedback.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Economic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economic conditions, including inflation, unemployment, and gross domestic product (GDP).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Environmental data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fuel prices, weather patterns, and regulations.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42"/>
          <p:cNvSpPr/>
          <p:nvPr/>
        </p:nvSpPr>
        <p:spPr>
          <a:xfrm>
            <a:off x="6246320" y="1117804"/>
            <a:ext cx="5664791" cy="625392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5" name="Google Shape;1545;p42" descr="Bar char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2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2"/>
          <p:cNvSpPr txBox="1">
            <a:spLocks noGrp="1"/>
          </p:cNvSpPr>
          <p:nvPr>
            <p:ph type="body" idx="3"/>
          </p:nvPr>
        </p:nvSpPr>
        <p:spPr>
          <a:xfrm>
            <a:off x="6240463" y="1975506"/>
            <a:ext cx="5664791" cy="513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lvl="1" indent="-17621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Sales and Customer Behavior Analysis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Explore sales data and customer behavior to identify market trends and make informed decisions about production, product development, marketing and pricing.</a:t>
            </a:r>
            <a:endParaRPr/>
          </a:p>
          <a:p>
            <a:pPr marL="176213" lvl="1" indent="-1762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Predictive tire consumption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/>
              <a:t>F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orecast of tire consumption internationally, nationally and regionally to optimize production, supply chain and inventory.</a:t>
            </a:r>
            <a:endParaRPr/>
          </a:p>
          <a:p>
            <a:pPr marL="176213" marR="0" lvl="1" indent="-1762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Optimizing tire production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Analyze data from the production line and using machine learning to identify bottlenecks and improve efficiency.</a:t>
            </a:r>
            <a:endParaRPr/>
          </a:p>
          <a:p>
            <a:pPr marL="176213" marR="0" lvl="1" indent="-1762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Predictive Maintenance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Forecast when tire manufacturing equipment will fail, allowing for proactive maintenance and reducing downtime.</a:t>
            </a:r>
            <a:endParaRPr/>
          </a:p>
          <a:p>
            <a:pPr marL="176213" marR="0" lvl="1" indent="-1762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Next Product to buy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Make tire recommendations based on usage and duration.</a:t>
            </a:r>
            <a:endParaRPr/>
          </a:p>
          <a:p>
            <a:pPr marL="176213" marR="0" lvl="1" indent="-17621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Segmentation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Get an understanding of buyers and their purchasing criterias’.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lvl="1" indent="-9620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" name="Google Shape;1164;p38">
            <a:extLst>
              <a:ext uri="{FF2B5EF4-FFF2-40B4-BE49-F238E27FC236}">
                <a16:creationId xmlns:a16="http://schemas.microsoft.com/office/drawing/2014/main" id="{B0245400-0234-1408-80FB-B88A48DB0114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oogle Shape;1165;p38">
            <a:extLst>
              <a:ext uri="{FF2B5EF4-FFF2-40B4-BE49-F238E27FC236}">
                <a16:creationId xmlns:a16="http://schemas.microsoft.com/office/drawing/2014/main" id="{C66C5056-6E9E-63E8-C75D-C4561C82F0E5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4" name="Google Shape;1166;p38">
              <a:extLst>
                <a:ext uri="{FF2B5EF4-FFF2-40B4-BE49-F238E27FC236}">
                  <a16:creationId xmlns:a16="http://schemas.microsoft.com/office/drawing/2014/main" id="{824E028D-6FF4-75AB-30C4-AD02B4303792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Google Shape;1167;p38">
              <a:extLst>
                <a:ext uri="{FF2B5EF4-FFF2-40B4-BE49-F238E27FC236}">
                  <a16:creationId xmlns:a16="http://schemas.microsoft.com/office/drawing/2014/main" id="{CA87222E-4064-8918-0E92-A7AA8163D72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biLevel thresh="25000"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lang="en-US" sz="12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lang="en-US" sz="1200" b="1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3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3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43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3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43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43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3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3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43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43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43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43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43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3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800" b="0" i="0" u="none" strike="noStrike" cap="non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58" name="Google Shape;1558;p43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9" name="Google Shape;1559;p43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560" name="Google Shape;1560;p43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2" name="Google Shape;156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43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43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5" name="Google Shape;1565;p43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3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7" name="Google Shape;156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3"/>
          <p:cNvSpPr/>
          <p:nvPr/>
        </p:nvSpPr>
        <p:spPr>
          <a:xfrm>
            <a:off x="3371589" y="3345535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p43" descr="Gea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7309" y="339616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43" descr="Arrow circ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17309" y="4273964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3"/>
          <p:cNvSpPr/>
          <p:nvPr/>
        </p:nvSpPr>
        <p:spPr>
          <a:xfrm>
            <a:off x="3371589" y="4228244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43"/>
          <p:cNvSpPr/>
          <p:nvPr/>
        </p:nvSpPr>
        <p:spPr>
          <a:xfrm>
            <a:off x="3371589" y="5110978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4" name="Google Shape;1574;p43" descr="Doll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17309" y="5185349"/>
            <a:ext cx="365760" cy="30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43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3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43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43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43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3"/>
          <p:cNvSpPr txBox="1"/>
          <p:nvPr/>
        </p:nvSpPr>
        <p:spPr>
          <a:xfrm>
            <a:off x="7067256" y="2455516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43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2" name="Google Shape;1582;p43" descr="Lis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1734" y="5192929"/>
            <a:ext cx="472598" cy="45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43"/>
          <p:cNvSpPr/>
          <p:nvPr/>
        </p:nvSpPr>
        <p:spPr>
          <a:xfrm>
            <a:off x="6272659" y="5145991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4" name="Google Shape;1584;p43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585" name="Google Shape;1585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86" name="Google Shape;1586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7" name="Google Shape;1587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588" name="Google Shape;1588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0" name="Google Shape;1590;p43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591" name="Google Shape;1591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92" name="Google Shape;1592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3" name="Google Shape;1593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594" name="Google Shape;1594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96" name="Google Shape;1596;p43" descr="The importance of the Data Quality - Captain Verif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75492" y="2584362"/>
            <a:ext cx="365647" cy="56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3" descr="Report Icons Added to Dashboard Suggestions - 4m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01214" y="3873094"/>
            <a:ext cx="529251" cy="6317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43"/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lang="en-US" sz="1300" b="0" i="1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3"/>
          <p:cNvSpPr/>
          <p:nvPr/>
        </p:nvSpPr>
        <p:spPr>
          <a:xfrm>
            <a:off x="6270466" y="3873094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43"/>
          <p:cNvSpPr/>
          <p:nvPr/>
        </p:nvSpPr>
        <p:spPr>
          <a:xfrm>
            <a:off x="6273771" y="2577945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1539</Words>
  <Application>Microsoft Office PowerPoint</Application>
  <PresentationFormat>Widescreen</PresentationFormat>
  <Paragraphs>316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Noto Sans Symbols</vt:lpstr>
      <vt:lpstr>Lato Black</vt:lpstr>
      <vt:lpstr>Calibri</vt:lpstr>
      <vt:lpstr>Arial</vt:lpstr>
      <vt:lpstr>Libre Franklin</vt:lpstr>
      <vt:lpstr>Franklin Gothic</vt:lpstr>
      <vt:lpstr>3_Office Theme</vt:lpstr>
      <vt:lpstr>2_Office Theme</vt:lpstr>
      <vt:lpstr>4_Office Theme</vt:lpstr>
      <vt:lpstr>Data Analytics</vt:lpstr>
      <vt:lpstr>Infomineo has a unique approach to Data Analytics</vt:lpstr>
      <vt:lpstr>Infomineo offers a full suite of Data Analytics Services</vt:lpstr>
      <vt:lpstr>Infomineo approach to helping you</vt:lpstr>
      <vt:lpstr>Infomineo team provides a complete solution for your data needs</vt:lpstr>
      <vt:lpstr>Infomineo can handle all steps of a Data Use Case</vt:lpstr>
      <vt:lpstr>Infomineo handle a wide range of cutting-edge technologies.</vt:lpstr>
      <vt:lpstr>Examples of potential uses cases</vt:lpstr>
      <vt:lpstr>PowerPoint Presentation</vt:lpstr>
      <vt:lpstr>Why work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Casa 2</dc:creator>
  <cp:lastModifiedBy>Casa 2</cp:lastModifiedBy>
  <cp:revision>2</cp:revision>
  <dcterms:created xsi:type="dcterms:W3CDTF">2023-02-07T16:53:19Z</dcterms:created>
  <dcterms:modified xsi:type="dcterms:W3CDTF">2023-02-14T10:56:01Z</dcterms:modified>
</cp:coreProperties>
</file>